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5"/>
  </p:notesMasterIdLst>
  <p:handoutMasterIdLst>
    <p:handoutMasterId r:id="rId16"/>
  </p:handoutMasterIdLst>
  <p:sldIdLst>
    <p:sldId id="256" r:id="rId5"/>
    <p:sldId id="257" r:id="rId6"/>
    <p:sldId id="258" r:id="rId7"/>
    <p:sldId id="259" r:id="rId8"/>
    <p:sldId id="260" r:id="rId9"/>
    <p:sldId id="266" r:id="rId10"/>
    <p:sldId id="267" r:id="rId11"/>
    <p:sldId id="268" r:id="rId12"/>
    <p:sldId id="263" r:id="rId13"/>
    <p:sldId id="265" r:id="rId14"/>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7"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F1E4"/>
    <a:srgbClr val="B8D3E8"/>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291" autoAdjust="0"/>
  </p:normalViewPr>
  <p:slideViewPr>
    <p:cSldViewPr snapToGrid="0" showGuides="1">
      <p:cViewPr varScale="1">
        <p:scale>
          <a:sx n="114" d="100"/>
          <a:sy n="114" d="100"/>
        </p:scale>
        <p:origin x="414" y="114"/>
      </p:cViewPr>
      <p:guideLst>
        <p:guide pos="3840"/>
        <p:guide orient="horz" pos="2160"/>
      </p:guideLst>
    </p:cSldViewPr>
  </p:slideViewPr>
  <p:notesTextViewPr>
    <p:cViewPr>
      <p:scale>
        <a:sx n="1" d="1"/>
        <a:sy n="1" d="1"/>
      </p:scale>
      <p:origin x="0" y="0"/>
    </p:cViewPr>
  </p:notesTextViewPr>
  <p:notesViewPr>
    <p:cSldViewPr snapToGrid="0" showGuides="1">
      <p:cViewPr varScale="1">
        <p:scale>
          <a:sx n="89" d="100"/>
          <a:sy n="89" d="100"/>
        </p:scale>
        <p:origin x="378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a:extLst>
              <a:ext uri="{FF2B5EF4-FFF2-40B4-BE49-F238E27FC236}">
                <a16:creationId xmlns:a16="http://schemas.microsoft.com/office/drawing/2014/main" id="{939FB0DB-6E14-4D38-930B-E188F6E13CB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a:p>
        </p:txBody>
      </p:sp>
      <p:sp>
        <p:nvSpPr>
          <p:cNvPr id="3" name="Marcador de fecha 2">
            <a:extLst>
              <a:ext uri="{FF2B5EF4-FFF2-40B4-BE49-F238E27FC236}">
                <a16:creationId xmlns:a16="http://schemas.microsoft.com/office/drawing/2014/main" id="{F6DB5971-2675-487B-9E88-02DB3F19D0BC}"/>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5D0E9E49-B030-4187-B3D4-2E6B7EAD72A2}" type="datetime1">
              <a:rPr lang="es-ES" smtClean="0"/>
              <a:t>29/06/2020</a:t>
            </a:fld>
            <a:endParaRPr lang="es-ES"/>
          </a:p>
        </p:txBody>
      </p:sp>
      <p:sp>
        <p:nvSpPr>
          <p:cNvPr id="4" name="Marcador de pie de página 3">
            <a:extLst>
              <a:ext uri="{FF2B5EF4-FFF2-40B4-BE49-F238E27FC236}">
                <a16:creationId xmlns:a16="http://schemas.microsoft.com/office/drawing/2014/main" id="{D98F2125-3128-41A1-8437-EB29536F4DF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a:p>
        </p:txBody>
      </p:sp>
      <p:sp>
        <p:nvSpPr>
          <p:cNvPr id="5" name="Marcador de posición de número de diapositiva 4">
            <a:extLst>
              <a:ext uri="{FF2B5EF4-FFF2-40B4-BE49-F238E27FC236}">
                <a16:creationId xmlns:a16="http://schemas.microsoft.com/office/drawing/2014/main" id="{4663736B-7E4B-4A53-8310-E0970E67F8A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A4B18F8-B739-4178-8D2D-879F4A27DC29}" type="slidenum">
              <a:rPr lang="es-ES" smtClean="0"/>
              <a:t>‹Nº›</a:t>
            </a:fld>
            <a:endParaRPr lang="es-ES"/>
          </a:p>
        </p:txBody>
      </p:sp>
    </p:spTree>
    <p:extLst>
      <p:ext uri="{BB962C8B-B14F-4D97-AF65-F5344CB8AC3E}">
        <p14:creationId xmlns:p14="http://schemas.microsoft.com/office/powerpoint/2010/main" val="2492907008"/>
      </p:ext>
    </p:extLst>
  </p:cSld>
  <p:clrMap bg1="lt1" tx1="dk1" bg2="lt2" tx2="dk2" accent1="accent1" accent2="accent2" accent3="accent3" accent4="accent4" accent5="accent5" accent6="accent6" hlink="hlink" folHlink="folHlink"/>
  <p:hf hdr="0" ftr="0" dt="0"/>
</p:handoutMaster>
</file>

<file path=ppt/media/image1.png>
</file>

<file path=ppt/media/image2.jpg>
</file>

<file path=ppt/media/image3.pn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F6062DD0-8C42-4BC3-9452-8D12D773E0C5}" type="datetime1">
              <a:rPr lang="es-ES" noProof="0" smtClean="0"/>
              <a:t>29/06/2020</a:t>
            </a:fld>
            <a:endParaRPr lang="es-ES" noProof="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3D78A92-0141-4330-8F3E-FAADFAC23844}" type="slidenum">
              <a:rPr lang="es-ES" noProof="0" smtClean="0"/>
              <a:t>‹Nº›</a:t>
            </a:fld>
            <a:endParaRPr lang="es-ES" noProof="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53D78A92-0141-4330-8F3E-FAADFAC23844}" type="slidenum">
              <a:rPr lang="es-ES" smtClean="0"/>
              <a:t>1</a:t>
            </a:fld>
            <a:endParaRPr lang="es-ES"/>
          </a:p>
        </p:txBody>
      </p:sp>
    </p:spTree>
    <p:extLst>
      <p:ext uri="{BB962C8B-B14F-4D97-AF65-F5344CB8AC3E}">
        <p14:creationId xmlns:p14="http://schemas.microsoft.com/office/powerpoint/2010/main" val="22460744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5"/>
          </p:nvPr>
        </p:nvSpPr>
        <p:spPr/>
        <p:txBody>
          <a:bodyPr rtlCol="0"/>
          <a:lstStyle/>
          <a:p>
            <a:pPr rtl="0"/>
            <a:fld id="{53D78A92-0141-4330-8F3E-FAADFAC23844}" type="slidenum">
              <a:rPr lang="es-ES" smtClean="0"/>
              <a:t>10</a:t>
            </a:fld>
            <a:endParaRPr lang="es-ES"/>
          </a:p>
        </p:txBody>
      </p:sp>
    </p:spTree>
    <p:extLst>
      <p:ext uri="{BB962C8B-B14F-4D97-AF65-F5344CB8AC3E}">
        <p14:creationId xmlns:p14="http://schemas.microsoft.com/office/powerpoint/2010/main" val="13434521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53D78A92-0141-4330-8F3E-FAADFAC23844}" type="slidenum">
              <a:rPr lang="es-ES" smtClean="0"/>
              <a:t>2</a:t>
            </a:fld>
            <a:endParaRPr lang="es-ES"/>
          </a:p>
        </p:txBody>
      </p:sp>
    </p:spTree>
    <p:extLst>
      <p:ext uri="{BB962C8B-B14F-4D97-AF65-F5344CB8AC3E}">
        <p14:creationId xmlns:p14="http://schemas.microsoft.com/office/powerpoint/2010/main" val="8342587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53D78A92-0141-4330-8F3E-FAADFAC23844}" type="slidenum">
              <a:rPr lang="es-ES" smtClean="0"/>
              <a:t>3</a:t>
            </a:fld>
            <a:endParaRPr lang="es-ES"/>
          </a:p>
        </p:txBody>
      </p:sp>
    </p:spTree>
    <p:extLst>
      <p:ext uri="{BB962C8B-B14F-4D97-AF65-F5344CB8AC3E}">
        <p14:creationId xmlns:p14="http://schemas.microsoft.com/office/powerpoint/2010/main" val="26051565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53D78A92-0141-4330-8F3E-FAADFAC23844}" type="slidenum">
              <a:rPr lang="es-ES" smtClean="0"/>
              <a:t>4</a:t>
            </a:fld>
            <a:endParaRPr lang="es-ES"/>
          </a:p>
        </p:txBody>
      </p:sp>
    </p:spTree>
    <p:extLst>
      <p:ext uri="{BB962C8B-B14F-4D97-AF65-F5344CB8AC3E}">
        <p14:creationId xmlns:p14="http://schemas.microsoft.com/office/powerpoint/2010/main" val="41394465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53D78A92-0141-4330-8F3E-FAADFAC23844}" type="slidenum">
              <a:rPr lang="es-ES" smtClean="0"/>
              <a:t>5</a:t>
            </a:fld>
            <a:endParaRPr lang="es-ES"/>
          </a:p>
        </p:txBody>
      </p:sp>
    </p:spTree>
    <p:extLst>
      <p:ext uri="{BB962C8B-B14F-4D97-AF65-F5344CB8AC3E}">
        <p14:creationId xmlns:p14="http://schemas.microsoft.com/office/powerpoint/2010/main" val="31610292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53D78A92-0141-4330-8F3E-FAADFAC23844}" type="slidenum">
              <a:rPr lang="es-ES" smtClean="0"/>
              <a:t>6</a:t>
            </a:fld>
            <a:endParaRPr lang="es-ES"/>
          </a:p>
        </p:txBody>
      </p:sp>
    </p:spTree>
    <p:extLst>
      <p:ext uri="{BB962C8B-B14F-4D97-AF65-F5344CB8AC3E}">
        <p14:creationId xmlns:p14="http://schemas.microsoft.com/office/powerpoint/2010/main" val="39070000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53D78A92-0141-4330-8F3E-FAADFAC23844}" type="slidenum">
              <a:rPr lang="es-ES" smtClean="0"/>
              <a:t>7</a:t>
            </a:fld>
            <a:endParaRPr lang="es-ES"/>
          </a:p>
        </p:txBody>
      </p:sp>
    </p:spTree>
    <p:extLst>
      <p:ext uri="{BB962C8B-B14F-4D97-AF65-F5344CB8AC3E}">
        <p14:creationId xmlns:p14="http://schemas.microsoft.com/office/powerpoint/2010/main" val="19637779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53D78A92-0141-4330-8F3E-FAADFAC23844}" type="slidenum">
              <a:rPr lang="es-ES" smtClean="0"/>
              <a:t>8</a:t>
            </a:fld>
            <a:endParaRPr lang="es-ES"/>
          </a:p>
        </p:txBody>
      </p:sp>
    </p:spTree>
    <p:extLst>
      <p:ext uri="{BB962C8B-B14F-4D97-AF65-F5344CB8AC3E}">
        <p14:creationId xmlns:p14="http://schemas.microsoft.com/office/powerpoint/2010/main" val="2918161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5"/>
          </p:nvPr>
        </p:nvSpPr>
        <p:spPr/>
        <p:txBody>
          <a:bodyPr rtlCol="0"/>
          <a:lstStyle/>
          <a:p>
            <a:pPr rtl="0"/>
            <a:fld id="{53D78A92-0141-4330-8F3E-FAADFAC23844}" type="slidenum">
              <a:rPr lang="es-ES" smtClean="0"/>
              <a:t>9</a:t>
            </a:fld>
            <a:endParaRPr lang="es-ES"/>
          </a:p>
        </p:txBody>
      </p:sp>
    </p:spTree>
    <p:extLst>
      <p:ext uri="{BB962C8B-B14F-4D97-AF65-F5344CB8AC3E}">
        <p14:creationId xmlns:p14="http://schemas.microsoft.com/office/powerpoint/2010/main" val="33344581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a de título con imagen">
    <p:spTree>
      <p:nvGrpSpPr>
        <p:cNvPr id="1" name=""/>
        <p:cNvGrpSpPr/>
        <p:nvPr/>
      </p:nvGrpSpPr>
      <p:grpSpPr>
        <a:xfrm>
          <a:off x="0" y="0"/>
          <a:ext cx="0" cy="0"/>
          <a:chOff x="0" y="0"/>
          <a:chExt cx="0" cy="0"/>
        </a:xfrm>
      </p:grpSpPr>
      <p:sp>
        <p:nvSpPr>
          <p:cNvPr id="21" name="Marcador de posición de imagen 20">
            <a:extLst>
              <a:ext uri="{FF2B5EF4-FFF2-40B4-BE49-F238E27FC236}">
                <a16:creationId xmlns:a16="http://schemas.microsoft.com/office/drawing/2014/main" id="{5230445E-A660-448A-B4DC-782AD0E5DA6F}"/>
              </a:ext>
            </a:extLst>
          </p:cNvPr>
          <p:cNvSpPr>
            <a:spLocks noGrp="1"/>
          </p:cNvSpPr>
          <p:nvPr>
            <p:ph type="pic" sz="quarter" idx="22"/>
          </p:nvPr>
        </p:nvSpPr>
        <p:spPr>
          <a:xfrm>
            <a:off x="3033191" y="0"/>
            <a:ext cx="9155634" cy="6858000"/>
          </a:xfrm>
          <a:custGeom>
            <a:avLst/>
            <a:gdLst>
              <a:gd name="connsiteX0" fmla="*/ 6450330 w 8969375"/>
              <a:gd name="connsiteY0" fmla="*/ 3511550 h 6858000"/>
              <a:gd name="connsiteX1" fmla="*/ 8969375 w 8969375"/>
              <a:gd name="connsiteY1" fmla="*/ 3511550 h 6858000"/>
              <a:gd name="connsiteX2" fmla="*/ 8969375 w 8969375"/>
              <a:gd name="connsiteY2" fmla="*/ 6858000 h 6858000"/>
              <a:gd name="connsiteX3" fmla="*/ 5010150 w 8969375"/>
              <a:gd name="connsiteY3" fmla="*/ 6858000 h 6858000"/>
              <a:gd name="connsiteX4" fmla="*/ 1915160 w 8969375"/>
              <a:gd name="connsiteY4" fmla="*/ 3511550 h 6858000"/>
              <a:gd name="connsiteX5" fmla="*/ 3404870 w 8969375"/>
              <a:gd name="connsiteY5" fmla="*/ 3511550 h 6858000"/>
              <a:gd name="connsiteX6" fmla="*/ 1964690 w 8969375"/>
              <a:gd name="connsiteY6" fmla="*/ 6858000 h 6858000"/>
              <a:gd name="connsiteX7" fmla="*/ 474980 w 8969375"/>
              <a:gd name="connsiteY7" fmla="*/ 6858000 h 6858000"/>
              <a:gd name="connsiteX8" fmla="*/ 7961630 w 8969375"/>
              <a:gd name="connsiteY8" fmla="*/ 0 h 6858000"/>
              <a:gd name="connsiteX9" fmla="*/ 8969375 w 8969375"/>
              <a:gd name="connsiteY9" fmla="*/ 0 h 6858000"/>
              <a:gd name="connsiteX10" fmla="*/ 8969375 w 8969375"/>
              <a:gd name="connsiteY10" fmla="*/ 3346450 h 6858000"/>
              <a:gd name="connsiteX11" fmla="*/ 6521450 w 8969375"/>
              <a:gd name="connsiteY11" fmla="*/ 3346450 h 6858000"/>
              <a:gd name="connsiteX12" fmla="*/ 5163820 w 8969375"/>
              <a:gd name="connsiteY12" fmla="*/ 0 h 6858000"/>
              <a:gd name="connsiteX13" fmla="*/ 7726680 w 8969375"/>
              <a:gd name="connsiteY13" fmla="*/ 0 h 6858000"/>
              <a:gd name="connsiteX14" fmla="*/ 4775200 w 8969375"/>
              <a:gd name="connsiteY14" fmla="*/ 6858000 h 6858000"/>
              <a:gd name="connsiteX15" fmla="*/ 2213610 w 8969375"/>
              <a:gd name="connsiteY15" fmla="*/ 6858000 h 6858000"/>
              <a:gd name="connsiteX16" fmla="*/ 3426460 w 8969375"/>
              <a:gd name="connsiteY16" fmla="*/ 0 h 6858000"/>
              <a:gd name="connsiteX17" fmla="*/ 4916170 w 8969375"/>
              <a:gd name="connsiteY17" fmla="*/ 0 h 6858000"/>
              <a:gd name="connsiteX18" fmla="*/ 3475990 w 8969375"/>
              <a:gd name="connsiteY18" fmla="*/ 3346450 h 6858000"/>
              <a:gd name="connsiteX19" fmla="*/ 1986280 w 8969375"/>
              <a:gd name="connsiteY19" fmla="*/ 3346450 h 6858000"/>
              <a:gd name="connsiteX20" fmla="*/ 0 w 8969375"/>
              <a:gd name="connsiteY20" fmla="*/ 0 h 6858000"/>
              <a:gd name="connsiteX21" fmla="*/ 3195320 w 8969375"/>
              <a:gd name="connsiteY21" fmla="*/ 0 h 6858000"/>
              <a:gd name="connsiteX22" fmla="*/ 243840 w 8969375"/>
              <a:gd name="connsiteY22" fmla="*/ 6858000 h 6858000"/>
              <a:gd name="connsiteX23" fmla="*/ 0 w 8969375"/>
              <a:gd name="connsiteY23" fmla="*/ 6858000 h 6858000"/>
              <a:gd name="connsiteX0" fmla="*/ 6604567 w 9123612"/>
              <a:gd name="connsiteY0" fmla="*/ 3511550 h 6858000"/>
              <a:gd name="connsiteX1" fmla="*/ 9123612 w 9123612"/>
              <a:gd name="connsiteY1" fmla="*/ 3511550 h 6858000"/>
              <a:gd name="connsiteX2" fmla="*/ 9123612 w 9123612"/>
              <a:gd name="connsiteY2" fmla="*/ 6858000 h 6858000"/>
              <a:gd name="connsiteX3" fmla="*/ 5164387 w 9123612"/>
              <a:gd name="connsiteY3" fmla="*/ 6858000 h 6858000"/>
              <a:gd name="connsiteX4" fmla="*/ 6604567 w 9123612"/>
              <a:gd name="connsiteY4" fmla="*/ 3511550 h 6858000"/>
              <a:gd name="connsiteX5" fmla="*/ 2069397 w 9123612"/>
              <a:gd name="connsiteY5" fmla="*/ 3511550 h 6858000"/>
              <a:gd name="connsiteX6" fmla="*/ 3559107 w 9123612"/>
              <a:gd name="connsiteY6" fmla="*/ 3511550 h 6858000"/>
              <a:gd name="connsiteX7" fmla="*/ 2118927 w 9123612"/>
              <a:gd name="connsiteY7" fmla="*/ 6858000 h 6858000"/>
              <a:gd name="connsiteX8" fmla="*/ 629217 w 9123612"/>
              <a:gd name="connsiteY8" fmla="*/ 6858000 h 6858000"/>
              <a:gd name="connsiteX9" fmla="*/ 2069397 w 9123612"/>
              <a:gd name="connsiteY9" fmla="*/ 3511550 h 6858000"/>
              <a:gd name="connsiteX10" fmla="*/ 8115867 w 9123612"/>
              <a:gd name="connsiteY10" fmla="*/ 0 h 6858000"/>
              <a:gd name="connsiteX11" fmla="*/ 9123612 w 9123612"/>
              <a:gd name="connsiteY11" fmla="*/ 0 h 6858000"/>
              <a:gd name="connsiteX12" fmla="*/ 9123612 w 9123612"/>
              <a:gd name="connsiteY12" fmla="*/ 3346450 h 6858000"/>
              <a:gd name="connsiteX13" fmla="*/ 6675687 w 9123612"/>
              <a:gd name="connsiteY13" fmla="*/ 3346450 h 6858000"/>
              <a:gd name="connsiteX14" fmla="*/ 8115867 w 9123612"/>
              <a:gd name="connsiteY14" fmla="*/ 0 h 6858000"/>
              <a:gd name="connsiteX15" fmla="*/ 5318057 w 9123612"/>
              <a:gd name="connsiteY15" fmla="*/ 0 h 6858000"/>
              <a:gd name="connsiteX16" fmla="*/ 7880917 w 9123612"/>
              <a:gd name="connsiteY16" fmla="*/ 0 h 6858000"/>
              <a:gd name="connsiteX17" fmla="*/ 4929437 w 9123612"/>
              <a:gd name="connsiteY17" fmla="*/ 6858000 h 6858000"/>
              <a:gd name="connsiteX18" fmla="*/ 2367847 w 9123612"/>
              <a:gd name="connsiteY18" fmla="*/ 6858000 h 6858000"/>
              <a:gd name="connsiteX19" fmla="*/ 5318057 w 9123612"/>
              <a:gd name="connsiteY19" fmla="*/ 0 h 6858000"/>
              <a:gd name="connsiteX20" fmla="*/ 3580697 w 9123612"/>
              <a:gd name="connsiteY20" fmla="*/ 0 h 6858000"/>
              <a:gd name="connsiteX21" fmla="*/ 5070407 w 9123612"/>
              <a:gd name="connsiteY21" fmla="*/ 0 h 6858000"/>
              <a:gd name="connsiteX22" fmla="*/ 3630227 w 9123612"/>
              <a:gd name="connsiteY22" fmla="*/ 3346450 h 6858000"/>
              <a:gd name="connsiteX23" fmla="*/ 2140517 w 9123612"/>
              <a:gd name="connsiteY23" fmla="*/ 3346450 h 6858000"/>
              <a:gd name="connsiteX24" fmla="*/ 3580697 w 9123612"/>
              <a:gd name="connsiteY24" fmla="*/ 0 h 6858000"/>
              <a:gd name="connsiteX25" fmla="*/ 154237 w 9123612"/>
              <a:gd name="connsiteY25" fmla="*/ 0 h 6858000"/>
              <a:gd name="connsiteX26" fmla="*/ 3349557 w 9123612"/>
              <a:gd name="connsiteY26" fmla="*/ 0 h 6858000"/>
              <a:gd name="connsiteX27" fmla="*/ 398077 w 9123612"/>
              <a:gd name="connsiteY27" fmla="*/ 6858000 h 6858000"/>
              <a:gd name="connsiteX28" fmla="*/ 0 w 9123612"/>
              <a:gd name="connsiteY28" fmla="*/ 6858000 h 6858000"/>
              <a:gd name="connsiteX29" fmla="*/ 154237 w 9123612"/>
              <a:gd name="connsiteY29" fmla="*/ 0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186259 w 9155634"/>
              <a:gd name="connsiteY25" fmla="*/ 0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186259 w 9155634"/>
              <a:gd name="connsiteY29" fmla="*/ 0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054197 w 9155634"/>
              <a:gd name="connsiteY25" fmla="*/ 3558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054197 w 9155634"/>
              <a:gd name="connsiteY29" fmla="*/ 3558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54365 w 9155634"/>
              <a:gd name="connsiteY25" fmla="*/ 3558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54365 w 9155634"/>
              <a:gd name="connsiteY29" fmla="*/ 3558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54365 w 9155634"/>
              <a:gd name="connsiteY25" fmla="*/ 3558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54365 w 9155634"/>
              <a:gd name="connsiteY29" fmla="*/ 3558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47249 w 9155634"/>
              <a:gd name="connsiteY25" fmla="*/ 0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47249 w 9155634"/>
              <a:gd name="connsiteY29" fmla="*/ 0 h 6858000"/>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6636589 w 9155634"/>
              <a:gd name="connsiteY4" fmla="*/ 3511550 h 6858000"/>
              <a:gd name="connsiteX5" fmla="*/ 2101419 w 9155634"/>
              <a:gd name="connsiteY5" fmla="*/ 3511550 h 6858000"/>
              <a:gd name="connsiteX6" fmla="*/ 3591129 w 9155634"/>
              <a:gd name="connsiteY6" fmla="*/ 3511550 h 6858000"/>
              <a:gd name="connsiteX7" fmla="*/ 2150949 w 9155634"/>
              <a:gd name="connsiteY7" fmla="*/ 6858000 h 6858000"/>
              <a:gd name="connsiteX8" fmla="*/ 661239 w 9155634"/>
              <a:gd name="connsiteY8" fmla="*/ 6858000 h 6858000"/>
              <a:gd name="connsiteX9" fmla="*/ 2101419 w 9155634"/>
              <a:gd name="connsiteY9" fmla="*/ 3511550 h 6858000"/>
              <a:gd name="connsiteX10" fmla="*/ 8147889 w 9155634"/>
              <a:gd name="connsiteY10" fmla="*/ 0 h 6858000"/>
              <a:gd name="connsiteX11" fmla="*/ 9155634 w 9155634"/>
              <a:gd name="connsiteY11" fmla="*/ 0 h 6858000"/>
              <a:gd name="connsiteX12" fmla="*/ 9155634 w 9155634"/>
              <a:gd name="connsiteY12" fmla="*/ 3346450 h 6858000"/>
              <a:gd name="connsiteX13" fmla="*/ 6707709 w 9155634"/>
              <a:gd name="connsiteY13" fmla="*/ 3346450 h 6858000"/>
              <a:gd name="connsiteX14" fmla="*/ 8147889 w 9155634"/>
              <a:gd name="connsiteY14" fmla="*/ 0 h 6858000"/>
              <a:gd name="connsiteX15" fmla="*/ 5350079 w 9155634"/>
              <a:gd name="connsiteY15" fmla="*/ 0 h 6858000"/>
              <a:gd name="connsiteX16" fmla="*/ 7912939 w 9155634"/>
              <a:gd name="connsiteY16" fmla="*/ 0 h 6858000"/>
              <a:gd name="connsiteX17" fmla="*/ 4961459 w 9155634"/>
              <a:gd name="connsiteY17" fmla="*/ 6858000 h 6858000"/>
              <a:gd name="connsiteX18" fmla="*/ 2399869 w 9155634"/>
              <a:gd name="connsiteY18" fmla="*/ 6858000 h 6858000"/>
              <a:gd name="connsiteX19" fmla="*/ 5350079 w 9155634"/>
              <a:gd name="connsiteY19" fmla="*/ 0 h 6858000"/>
              <a:gd name="connsiteX20" fmla="*/ 3612719 w 9155634"/>
              <a:gd name="connsiteY20" fmla="*/ 0 h 6858000"/>
              <a:gd name="connsiteX21" fmla="*/ 5102429 w 9155634"/>
              <a:gd name="connsiteY21" fmla="*/ 0 h 6858000"/>
              <a:gd name="connsiteX22" fmla="*/ 3662249 w 9155634"/>
              <a:gd name="connsiteY22" fmla="*/ 3346450 h 6858000"/>
              <a:gd name="connsiteX23" fmla="*/ 2172539 w 9155634"/>
              <a:gd name="connsiteY23" fmla="*/ 3346450 h 6858000"/>
              <a:gd name="connsiteX24" fmla="*/ 3612719 w 9155634"/>
              <a:gd name="connsiteY24" fmla="*/ 0 h 6858000"/>
              <a:gd name="connsiteX25" fmla="*/ 2947249 w 9155634"/>
              <a:gd name="connsiteY25" fmla="*/ 0 h 6858000"/>
              <a:gd name="connsiteX26" fmla="*/ 3381579 w 9155634"/>
              <a:gd name="connsiteY26" fmla="*/ 0 h 6858000"/>
              <a:gd name="connsiteX27" fmla="*/ 430099 w 9155634"/>
              <a:gd name="connsiteY27" fmla="*/ 6858000 h 6858000"/>
              <a:gd name="connsiteX28" fmla="*/ 0 w 9155634"/>
              <a:gd name="connsiteY28" fmla="*/ 6858000 h 6858000"/>
              <a:gd name="connsiteX29" fmla="*/ 2947249 w 9155634"/>
              <a:gd name="connsiteY2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9155634" h="6858000">
                <a:moveTo>
                  <a:pt x="6636589" y="3511550"/>
                </a:moveTo>
                <a:lnTo>
                  <a:pt x="9155634" y="3511550"/>
                </a:lnTo>
                <a:lnTo>
                  <a:pt x="9155634" y="6858000"/>
                </a:lnTo>
                <a:lnTo>
                  <a:pt x="5196409" y="6858000"/>
                </a:lnTo>
                <a:lnTo>
                  <a:pt x="6636589" y="3511550"/>
                </a:lnTo>
                <a:close/>
                <a:moveTo>
                  <a:pt x="2101419" y="3511550"/>
                </a:moveTo>
                <a:lnTo>
                  <a:pt x="3591129" y="3511550"/>
                </a:lnTo>
                <a:lnTo>
                  <a:pt x="2150949" y="6858000"/>
                </a:lnTo>
                <a:lnTo>
                  <a:pt x="661239" y="6858000"/>
                </a:lnTo>
                <a:lnTo>
                  <a:pt x="2101419" y="3511550"/>
                </a:lnTo>
                <a:close/>
                <a:moveTo>
                  <a:pt x="8147889" y="0"/>
                </a:moveTo>
                <a:lnTo>
                  <a:pt x="9155634" y="0"/>
                </a:lnTo>
                <a:lnTo>
                  <a:pt x="9155634" y="3346450"/>
                </a:lnTo>
                <a:lnTo>
                  <a:pt x="6707709" y="3346450"/>
                </a:lnTo>
                <a:lnTo>
                  <a:pt x="8147889" y="0"/>
                </a:lnTo>
                <a:close/>
                <a:moveTo>
                  <a:pt x="5350079" y="0"/>
                </a:moveTo>
                <a:lnTo>
                  <a:pt x="7912939" y="0"/>
                </a:lnTo>
                <a:lnTo>
                  <a:pt x="4961459" y="6858000"/>
                </a:lnTo>
                <a:lnTo>
                  <a:pt x="2399869" y="6858000"/>
                </a:lnTo>
                <a:lnTo>
                  <a:pt x="5350079" y="0"/>
                </a:lnTo>
                <a:close/>
                <a:moveTo>
                  <a:pt x="3612719" y="0"/>
                </a:moveTo>
                <a:lnTo>
                  <a:pt x="5102429" y="0"/>
                </a:lnTo>
                <a:lnTo>
                  <a:pt x="3662249" y="3346450"/>
                </a:lnTo>
                <a:lnTo>
                  <a:pt x="2172539" y="3346450"/>
                </a:lnTo>
                <a:lnTo>
                  <a:pt x="3612719" y="0"/>
                </a:lnTo>
                <a:close/>
                <a:moveTo>
                  <a:pt x="2947249" y="0"/>
                </a:moveTo>
                <a:lnTo>
                  <a:pt x="3381579" y="0"/>
                </a:lnTo>
                <a:lnTo>
                  <a:pt x="430099" y="6858000"/>
                </a:lnTo>
                <a:lnTo>
                  <a:pt x="0" y="6858000"/>
                </a:lnTo>
                <a:lnTo>
                  <a:pt x="2947249" y="0"/>
                </a:lnTo>
                <a:close/>
              </a:path>
            </a:pathLst>
          </a:custGeom>
          <a:solidFill>
            <a:schemeClr val="bg1">
              <a:lumMod val="65000"/>
            </a:schemeClr>
          </a:solidFill>
        </p:spPr>
        <p:txBody>
          <a:bodyPr wrap="square" rtlCol="0" anchor="ctr" anchorCtr="0">
            <a:noAutofit/>
          </a:bodyPr>
          <a:lstStyle>
            <a:lvl1pPr marL="0" indent="0" algn="ctr">
              <a:buNone/>
              <a:defRPr sz="1400"/>
            </a:lvl1pPr>
          </a:lstStyle>
          <a:p>
            <a:pPr rtl="0"/>
            <a:r>
              <a:rPr lang="es-ES" noProof="0"/>
              <a:t>Haga clic en el icono para agregar una imagen</a:t>
            </a:r>
          </a:p>
        </p:txBody>
      </p:sp>
      <p:sp>
        <p:nvSpPr>
          <p:cNvPr id="22" name="Gráfico 19">
            <a:extLst>
              <a:ext uri="{FF2B5EF4-FFF2-40B4-BE49-F238E27FC236}">
                <a16:creationId xmlns:a16="http://schemas.microsoft.com/office/drawing/2014/main" id="{A6B740BD-8499-412C-AE4E-A4AD7F73100E}"/>
              </a:ext>
            </a:extLst>
          </p:cNvPr>
          <p:cNvSpPr/>
          <p:nvPr/>
        </p:nvSpPr>
        <p:spPr>
          <a:xfrm>
            <a:off x="-10852" y="3369468"/>
            <a:ext cx="3722400" cy="144000"/>
          </a:xfrm>
          <a:custGeom>
            <a:avLst/>
            <a:gdLst>
              <a:gd name="connsiteX0" fmla="*/ 7144 w 2800350"/>
              <a:gd name="connsiteY0" fmla="*/ 7144 h 114300"/>
              <a:gd name="connsiteX1" fmla="*/ 7144 w 2800350"/>
              <a:gd name="connsiteY1" fmla="*/ 115729 h 114300"/>
              <a:gd name="connsiteX2" fmla="*/ 2726531 w 2800350"/>
              <a:gd name="connsiteY2" fmla="*/ 115729 h 114300"/>
              <a:gd name="connsiteX3" fmla="*/ 2797969 w 2800350"/>
              <a:gd name="connsiteY3" fmla="*/ 7144 h 114300"/>
            </a:gdLst>
            <a:ahLst/>
            <a:cxnLst>
              <a:cxn ang="0">
                <a:pos x="connsiteX0" y="connsiteY0"/>
              </a:cxn>
              <a:cxn ang="0">
                <a:pos x="connsiteX1" y="connsiteY1"/>
              </a:cxn>
              <a:cxn ang="0">
                <a:pos x="connsiteX2" y="connsiteY2"/>
              </a:cxn>
              <a:cxn ang="0">
                <a:pos x="connsiteX3" y="connsiteY3"/>
              </a:cxn>
            </a:cxnLst>
            <a:rect l="l" t="t" r="r" b="b"/>
            <a:pathLst>
              <a:path w="2800350" h="114300">
                <a:moveTo>
                  <a:pt x="7144" y="7144"/>
                </a:moveTo>
                <a:lnTo>
                  <a:pt x="7144" y="115729"/>
                </a:lnTo>
                <a:lnTo>
                  <a:pt x="2726531" y="115729"/>
                </a:lnTo>
                <a:lnTo>
                  <a:pt x="2797969" y="7144"/>
                </a:lnTo>
                <a:close/>
              </a:path>
            </a:pathLst>
          </a:custGeom>
          <a:solidFill>
            <a:schemeClr val="bg2">
              <a:alpha val="70000"/>
            </a:schemeClr>
          </a:solidFill>
          <a:ln w="9525" cap="flat">
            <a:noFill/>
            <a:prstDash val="solid"/>
            <a:miter/>
          </a:ln>
        </p:spPr>
        <p:txBody>
          <a:bodyPr rtlCol="0" anchor="ctr"/>
          <a:lstStyle/>
          <a:p>
            <a:pPr rtl="0"/>
            <a:r>
              <a:rPr lang="es-ES" noProof="0"/>
              <a:t> </a:t>
            </a:r>
          </a:p>
        </p:txBody>
      </p:sp>
      <p:sp>
        <p:nvSpPr>
          <p:cNvPr id="26" name="Título 1">
            <a:extLst>
              <a:ext uri="{FF2B5EF4-FFF2-40B4-BE49-F238E27FC236}">
                <a16:creationId xmlns:a16="http://schemas.microsoft.com/office/drawing/2014/main" id="{310DFD8C-544F-465B-8315-8B3AA8B95790}"/>
              </a:ext>
            </a:extLst>
          </p:cNvPr>
          <p:cNvSpPr>
            <a:spLocks noGrp="1"/>
          </p:cNvSpPr>
          <p:nvPr>
            <p:ph type="title" hasCustomPrompt="1"/>
          </p:nvPr>
        </p:nvSpPr>
        <p:spPr>
          <a:xfrm>
            <a:off x="770021" y="1096344"/>
            <a:ext cx="10510754" cy="2281355"/>
          </a:xfrm>
        </p:spPr>
        <p:txBody>
          <a:bodyPr rtlCol="0">
            <a:noAutofit/>
          </a:bodyPr>
          <a:lstStyle>
            <a:lvl1pPr algn="l">
              <a:defRPr sz="7000" b="1">
                <a:solidFill>
                  <a:schemeClr val="bg1"/>
                </a:solidFill>
              </a:defRPr>
            </a:lvl1pPr>
          </a:lstStyle>
          <a:p>
            <a:pPr rtl="0"/>
            <a:r>
              <a:rPr lang="es-ES" noProof="0"/>
              <a:t>PRESENTACIÓN</a:t>
            </a:r>
            <a:br>
              <a:rPr lang="es-ES" noProof="0"/>
            </a:br>
            <a:r>
              <a:rPr lang="es-ES" noProof="0"/>
              <a:t>TÍTULO</a:t>
            </a:r>
          </a:p>
        </p:txBody>
      </p:sp>
      <p:sp>
        <p:nvSpPr>
          <p:cNvPr id="27" name="Marcador de texto 14">
            <a:extLst>
              <a:ext uri="{FF2B5EF4-FFF2-40B4-BE49-F238E27FC236}">
                <a16:creationId xmlns:a16="http://schemas.microsoft.com/office/drawing/2014/main" id="{A4843534-A750-4D01-BC62-26CD9AEA6AE0}"/>
              </a:ext>
            </a:extLst>
          </p:cNvPr>
          <p:cNvSpPr>
            <a:spLocks noGrp="1"/>
          </p:cNvSpPr>
          <p:nvPr>
            <p:ph type="body" sz="quarter" idx="13" hasCustomPrompt="1"/>
          </p:nvPr>
        </p:nvSpPr>
        <p:spPr>
          <a:xfrm>
            <a:off x="770021" y="3773554"/>
            <a:ext cx="10090287" cy="1101897"/>
          </a:xfrm>
        </p:spPr>
        <p:txBody>
          <a:bodyPr rtlCol="0">
            <a:noAutofit/>
          </a:bodyPr>
          <a:lstStyle>
            <a:lvl1pPr marL="0" indent="0" algn="l">
              <a:buNone/>
              <a:defRPr sz="3500" b="0" i="0">
                <a:solidFill>
                  <a:schemeClr val="tx2"/>
                </a:solidFill>
              </a:defRPr>
            </a:lvl1pPr>
          </a:lstStyle>
          <a:p>
            <a:pPr lvl="0" rtl="0"/>
            <a:r>
              <a:rPr lang="es-ES" noProof="0"/>
              <a:t>Presentación</a:t>
            </a:r>
            <a:br>
              <a:rPr lang="es-ES" noProof="0"/>
            </a:br>
            <a:r>
              <a:rPr lang="es-ES" noProof="0"/>
              <a:t>Consigna</a:t>
            </a:r>
          </a:p>
        </p:txBody>
      </p:sp>
      <p:sp>
        <p:nvSpPr>
          <p:cNvPr id="29" name="Marcador de texto 26">
            <a:extLst>
              <a:ext uri="{FF2B5EF4-FFF2-40B4-BE49-F238E27FC236}">
                <a16:creationId xmlns:a16="http://schemas.microsoft.com/office/drawing/2014/main" id="{F8E7B25A-0A4A-430B-903E-76193E2954A1}"/>
              </a:ext>
            </a:extLst>
          </p:cNvPr>
          <p:cNvSpPr>
            <a:spLocks noGrp="1"/>
          </p:cNvSpPr>
          <p:nvPr>
            <p:ph type="body" sz="quarter" idx="21" hasCustomPrompt="1"/>
          </p:nvPr>
        </p:nvSpPr>
        <p:spPr>
          <a:xfrm>
            <a:off x="770021" y="5451784"/>
            <a:ext cx="4367531" cy="324417"/>
          </a:xfrm>
        </p:spPr>
        <p:txBody>
          <a:bodyPr rtlCol="0">
            <a:noAutofit/>
          </a:bodyPr>
          <a:lstStyle>
            <a:lvl1pPr marL="0" indent="0" algn="l">
              <a:buNone/>
              <a:defRPr sz="2200" b="1"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es-ES" noProof="0"/>
              <a:t>20XX</a:t>
            </a:r>
          </a:p>
        </p:txBody>
      </p:sp>
      <p:sp>
        <p:nvSpPr>
          <p:cNvPr id="30" name="Marcador de texto 26">
            <a:extLst>
              <a:ext uri="{FF2B5EF4-FFF2-40B4-BE49-F238E27FC236}">
                <a16:creationId xmlns:a16="http://schemas.microsoft.com/office/drawing/2014/main" id="{B88F3A2A-BD60-4F82-8064-8B157AF4DDC2}"/>
              </a:ext>
            </a:extLst>
          </p:cNvPr>
          <p:cNvSpPr>
            <a:spLocks noGrp="1"/>
          </p:cNvSpPr>
          <p:nvPr>
            <p:ph type="body" sz="quarter" idx="20" hasCustomPrompt="1"/>
          </p:nvPr>
        </p:nvSpPr>
        <p:spPr>
          <a:xfrm>
            <a:off x="770021" y="5105536"/>
            <a:ext cx="4367531" cy="324417"/>
          </a:xfrm>
        </p:spPr>
        <p:txBody>
          <a:bodyPr rtlCol="0">
            <a:noAutofit/>
          </a:bodyPr>
          <a:lstStyle>
            <a:lvl1pPr marL="0" indent="0" algn="l">
              <a:buNone/>
              <a:defRPr sz="22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es-ES" noProof="0"/>
              <a:t>Mes</a:t>
            </a:r>
          </a:p>
        </p:txBody>
      </p:sp>
    </p:spTree>
    <p:extLst>
      <p:ext uri="{BB962C8B-B14F-4D97-AF65-F5344CB8AC3E}">
        <p14:creationId xmlns:p14="http://schemas.microsoft.com/office/powerpoint/2010/main" val="3768363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seño de agradecimiento">
    <p:bg>
      <p:bgPr>
        <a:solidFill>
          <a:schemeClr val="accent6"/>
        </a:solidFill>
        <a:effectLst/>
      </p:bgPr>
    </p:bg>
    <p:spTree>
      <p:nvGrpSpPr>
        <p:cNvPr id="1" name=""/>
        <p:cNvGrpSpPr/>
        <p:nvPr/>
      </p:nvGrpSpPr>
      <p:grpSpPr>
        <a:xfrm>
          <a:off x="0" y="0"/>
          <a:ext cx="0" cy="0"/>
          <a:chOff x="0" y="0"/>
          <a:chExt cx="0" cy="0"/>
        </a:xfrm>
      </p:grpSpPr>
      <p:sp>
        <p:nvSpPr>
          <p:cNvPr id="33" name="Marcador de posición de imagen 32">
            <a:extLst>
              <a:ext uri="{FF2B5EF4-FFF2-40B4-BE49-F238E27FC236}">
                <a16:creationId xmlns:a16="http://schemas.microsoft.com/office/drawing/2014/main" id="{88BA6D96-EFE3-4743-8FB5-544E9692D111}"/>
              </a:ext>
            </a:extLst>
          </p:cNvPr>
          <p:cNvSpPr>
            <a:spLocks noGrp="1"/>
          </p:cNvSpPr>
          <p:nvPr>
            <p:ph type="pic" sz="quarter" idx="26"/>
          </p:nvPr>
        </p:nvSpPr>
        <p:spPr>
          <a:xfrm>
            <a:off x="2" y="0"/>
            <a:ext cx="9155429" cy="6858000"/>
          </a:xfrm>
          <a:custGeom>
            <a:avLst/>
            <a:gdLst>
              <a:gd name="connsiteX0" fmla="*/ 5490209 w 9155429"/>
              <a:gd name="connsiteY0" fmla="*/ 3511550 h 6858000"/>
              <a:gd name="connsiteX1" fmla="*/ 6979919 w 9155429"/>
              <a:gd name="connsiteY1" fmla="*/ 3511550 h 6858000"/>
              <a:gd name="connsiteX2" fmla="*/ 5541009 w 9155429"/>
              <a:gd name="connsiteY2" fmla="*/ 6858000 h 6858000"/>
              <a:gd name="connsiteX3" fmla="*/ 4050029 w 9155429"/>
              <a:gd name="connsiteY3" fmla="*/ 6858000 h 6858000"/>
              <a:gd name="connsiteX4" fmla="*/ 0 w 9155429"/>
              <a:gd name="connsiteY4" fmla="*/ 3511550 h 6858000"/>
              <a:gd name="connsiteX5" fmla="*/ 2444750 w 9155429"/>
              <a:gd name="connsiteY5" fmla="*/ 3511550 h 6858000"/>
              <a:gd name="connsiteX6" fmla="*/ 1004570 w 9155429"/>
              <a:gd name="connsiteY6" fmla="*/ 6858000 h 6858000"/>
              <a:gd name="connsiteX7" fmla="*/ 0 w 9155429"/>
              <a:gd name="connsiteY7" fmla="*/ 6858000 h 6858000"/>
              <a:gd name="connsiteX8" fmla="*/ 7001509 w 9155429"/>
              <a:gd name="connsiteY8" fmla="*/ 1 h 6858000"/>
              <a:gd name="connsiteX9" fmla="*/ 8491219 w 9155429"/>
              <a:gd name="connsiteY9" fmla="*/ 1 h 6858000"/>
              <a:gd name="connsiteX10" fmla="*/ 7051039 w 9155429"/>
              <a:gd name="connsiteY10" fmla="*/ 3346450 h 6858000"/>
              <a:gd name="connsiteX11" fmla="*/ 5561329 w 9155429"/>
              <a:gd name="connsiteY11" fmla="*/ 3346450 h 6858000"/>
              <a:gd name="connsiteX12" fmla="*/ 8722359 w 9155429"/>
              <a:gd name="connsiteY12" fmla="*/ 0 h 6858000"/>
              <a:gd name="connsiteX13" fmla="*/ 9155429 w 9155429"/>
              <a:gd name="connsiteY13" fmla="*/ 0 h 6858000"/>
              <a:gd name="connsiteX14" fmla="*/ 6203949 w 9155429"/>
              <a:gd name="connsiteY14" fmla="*/ 6858000 h 6858000"/>
              <a:gd name="connsiteX15" fmla="*/ 5772149 w 9155429"/>
              <a:gd name="connsiteY15" fmla="*/ 6858000 h 6858000"/>
              <a:gd name="connsiteX16" fmla="*/ 4190999 w 9155429"/>
              <a:gd name="connsiteY16" fmla="*/ 0 h 6858000"/>
              <a:gd name="connsiteX17" fmla="*/ 6753859 w 9155429"/>
              <a:gd name="connsiteY17" fmla="*/ 0 h 6858000"/>
              <a:gd name="connsiteX18" fmla="*/ 3802379 w 9155429"/>
              <a:gd name="connsiteY18" fmla="*/ 6858000 h 6858000"/>
              <a:gd name="connsiteX19" fmla="*/ 1239520 w 9155429"/>
              <a:gd name="connsiteY19" fmla="*/ 6858000 h 6858000"/>
              <a:gd name="connsiteX20" fmla="*/ 0 w 9155429"/>
              <a:gd name="connsiteY20" fmla="*/ 0 h 6858000"/>
              <a:gd name="connsiteX21" fmla="*/ 3956050 w 9155429"/>
              <a:gd name="connsiteY21" fmla="*/ 0 h 6858000"/>
              <a:gd name="connsiteX22" fmla="*/ 2515869 w 9155429"/>
              <a:gd name="connsiteY22" fmla="*/ 3346450 h 6858000"/>
              <a:gd name="connsiteX23" fmla="*/ 0 w 9155429"/>
              <a:gd name="connsiteY23" fmla="*/ 33464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155429" h="6858000">
                <a:moveTo>
                  <a:pt x="5490209" y="3511550"/>
                </a:moveTo>
                <a:lnTo>
                  <a:pt x="6979919" y="3511550"/>
                </a:lnTo>
                <a:lnTo>
                  <a:pt x="5541009" y="6858000"/>
                </a:lnTo>
                <a:lnTo>
                  <a:pt x="4050029" y="6858000"/>
                </a:lnTo>
                <a:close/>
                <a:moveTo>
                  <a:pt x="0" y="3511550"/>
                </a:moveTo>
                <a:lnTo>
                  <a:pt x="2444750" y="3511550"/>
                </a:lnTo>
                <a:lnTo>
                  <a:pt x="1004570" y="6858000"/>
                </a:lnTo>
                <a:lnTo>
                  <a:pt x="0" y="6858000"/>
                </a:lnTo>
                <a:close/>
                <a:moveTo>
                  <a:pt x="7001509" y="1"/>
                </a:moveTo>
                <a:lnTo>
                  <a:pt x="8491219" y="1"/>
                </a:lnTo>
                <a:lnTo>
                  <a:pt x="7051039" y="3346450"/>
                </a:lnTo>
                <a:lnTo>
                  <a:pt x="5561329" y="3346450"/>
                </a:lnTo>
                <a:close/>
                <a:moveTo>
                  <a:pt x="8722359" y="0"/>
                </a:moveTo>
                <a:lnTo>
                  <a:pt x="9155429" y="0"/>
                </a:lnTo>
                <a:lnTo>
                  <a:pt x="6203949" y="6858000"/>
                </a:lnTo>
                <a:lnTo>
                  <a:pt x="5772149" y="6858000"/>
                </a:lnTo>
                <a:close/>
                <a:moveTo>
                  <a:pt x="4190999" y="0"/>
                </a:moveTo>
                <a:lnTo>
                  <a:pt x="6753859" y="0"/>
                </a:lnTo>
                <a:lnTo>
                  <a:pt x="3802379" y="6858000"/>
                </a:lnTo>
                <a:lnTo>
                  <a:pt x="1239520" y="6858000"/>
                </a:lnTo>
                <a:close/>
                <a:moveTo>
                  <a:pt x="0" y="0"/>
                </a:moveTo>
                <a:lnTo>
                  <a:pt x="3956050" y="0"/>
                </a:lnTo>
                <a:lnTo>
                  <a:pt x="2515869" y="3346450"/>
                </a:lnTo>
                <a:lnTo>
                  <a:pt x="0" y="3346450"/>
                </a:lnTo>
                <a:close/>
              </a:path>
            </a:pathLst>
          </a:custGeom>
          <a:solidFill>
            <a:schemeClr val="bg1">
              <a:lumMod val="65000"/>
            </a:schemeClr>
          </a:solidFill>
        </p:spPr>
        <p:txBody>
          <a:bodyPr wrap="square" rtlCol="0" anchor="ctr" anchorCtr="0">
            <a:noAutofit/>
          </a:bodyPr>
          <a:lstStyle>
            <a:lvl1pPr marL="0" indent="0" algn="ctr">
              <a:buNone/>
              <a:defRPr sz="1400"/>
            </a:lvl1pPr>
          </a:lstStyle>
          <a:p>
            <a:pPr rtl="0"/>
            <a:r>
              <a:rPr lang="es-ES" noProof="0"/>
              <a:t>Haga clic en el icono para agregar una imagen</a:t>
            </a:r>
          </a:p>
        </p:txBody>
      </p:sp>
      <p:sp>
        <p:nvSpPr>
          <p:cNvPr id="14" name="Gráfico 19">
            <a:extLst>
              <a:ext uri="{FF2B5EF4-FFF2-40B4-BE49-F238E27FC236}">
                <a16:creationId xmlns:a16="http://schemas.microsoft.com/office/drawing/2014/main" id="{97347B99-304D-468D-B6F0-9D59E6077A64}"/>
              </a:ext>
            </a:extLst>
          </p:cNvPr>
          <p:cNvSpPr/>
          <p:nvPr userDrawn="1"/>
        </p:nvSpPr>
        <p:spPr>
          <a:xfrm flipH="1">
            <a:off x="9004387" y="3285679"/>
            <a:ext cx="3191256" cy="146304"/>
          </a:xfrm>
          <a:custGeom>
            <a:avLst/>
            <a:gdLst>
              <a:gd name="connsiteX0" fmla="*/ 7144 w 2800350"/>
              <a:gd name="connsiteY0" fmla="*/ 7144 h 114300"/>
              <a:gd name="connsiteX1" fmla="*/ 7144 w 2800350"/>
              <a:gd name="connsiteY1" fmla="*/ 115729 h 114300"/>
              <a:gd name="connsiteX2" fmla="*/ 2726531 w 2800350"/>
              <a:gd name="connsiteY2" fmla="*/ 115729 h 114300"/>
              <a:gd name="connsiteX3" fmla="*/ 2797969 w 2800350"/>
              <a:gd name="connsiteY3" fmla="*/ 7144 h 114300"/>
            </a:gdLst>
            <a:ahLst/>
            <a:cxnLst>
              <a:cxn ang="0">
                <a:pos x="connsiteX0" y="connsiteY0"/>
              </a:cxn>
              <a:cxn ang="0">
                <a:pos x="connsiteX1" y="connsiteY1"/>
              </a:cxn>
              <a:cxn ang="0">
                <a:pos x="connsiteX2" y="connsiteY2"/>
              </a:cxn>
              <a:cxn ang="0">
                <a:pos x="connsiteX3" y="connsiteY3"/>
              </a:cxn>
            </a:cxnLst>
            <a:rect l="l" t="t" r="r" b="b"/>
            <a:pathLst>
              <a:path w="2800350" h="114300">
                <a:moveTo>
                  <a:pt x="7144" y="7144"/>
                </a:moveTo>
                <a:lnTo>
                  <a:pt x="7144" y="115729"/>
                </a:lnTo>
                <a:lnTo>
                  <a:pt x="2726531" y="115729"/>
                </a:lnTo>
                <a:lnTo>
                  <a:pt x="2797969" y="7144"/>
                </a:lnTo>
                <a:close/>
              </a:path>
            </a:pathLst>
          </a:custGeom>
          <a:solidFill>
            <a:schemeClr val="bg2">
              <a:alpha val="70000"/>
            </a:schemeClr>
          </a:solidFill>
          <a:ln w="9525" cap="flat">
            <a:noFill/>
            <a:prstDash val="solid"/>
            <a:miter/>
          </a:ln>
        </p:spPr>
        <p:txBody>
          <a:bodyPr rtlCol="0" anchor="ctr"/>
          <a:lstStyle/>
          <a:p>
            <a:pPr rtl="0"/>
            <a:r>
              <a:rPr lang="es-ES" noProof="0"/>
              <a:t> </a:t>
            </a:r>
          </a:p>
        </p:txBody>
      </p:sp>
      <p:sp>
        <p:nvSpPr>
          <p:cNvPr id="20" name="Título 1">
            <a:extLst>
              <a:ext uri="{FF2B5EF4-FFF2-40B4-BE49-F238E27FC236}">
                <a16:creationId xmlns:a16="http://schemas.microsoft.com/office/drawing/2014/main" id="{BB615286-AF88-4751-9BF6-3F030092F6F6}"/>
              </a:ext>
            </a:extLst>
          </p:cNvPr>
          <p:cNvSpPr>
            <a:spLocks noGrp="1"/>
          </p:cNvSpPr>
          <p:nvPr>
            <p:ph type="title" hasCustomPrompt="1"/>
          </p:nvPr>
        </p:nvSpPr>
        <p:spPr>
          <a:xfrm>
            <a:off x="7192372" y="973512"/>
            <a:ext cx="4183939" cy="2281355"/>
          </a:xfrm>
        </p:spPr>
        <p:txBody>
          <a:bodyPr rtlCol="0">
            <a:noAutofit/>
          </a:bodyPr>
          <a:lstStyle>
            <a:lvl1pPr algn="r">
              <a:defRPr sz="7000" b="1">
                <a:solidFill>
                  <a:schemeClr val="bg1"/>
                </a:solidFill>
              </a:defRPr>
            </a:lvl1pPr>
          </a:lstStyle>
          <a:p>
            <a:pPr rtl="0"/>
            <a:r>
              <a:rPr lang="es-ES" noProof="0"/>
              <a:t>MUCHAS</a:t>
            </a:r>
            <a:br>
              <a:rPr lang="es-ES" noProof="0"/>
            </a:br>
            <a:r>
              <a:rPr lang="es-ES" noProof="0"/>
              <a:t>GRACIAS</a:t>
            </a:r>
          </a:p>
        </p:txBody>
      </p:sp>
      <p:sp>
        <p:nvSpPr>
          <p:cNvPr id="21" name="Marcador de texto 14">
            <a:extLst>
              <a:ext uri="{FF2B5EF4-FFF2-40B4-BE49-F238E27FC236}">
                <a16:creationId xmlns:a16="http://schemas.microsoft.com/office/drawing/2014/main" id="{5E15D97E-2723-48C3-B835-65DB0286DB64}"/>
              </a:ext>
            </a:extLst>
          </p:cNvPr>
          <p:cNvSpPr>
            <a:spLocks noGrp="1"/>
          </p:cNvSpPr>
          <p:nvPr>
            <p:ph type="body" sz="quarter" idx="13" hasCustomPrompt="1"/>
          </p:nvPr>
        </p:nvSpPr>
        <p:spPr>
          <a:xfrm>
            <a:off x="8240540" y="3675708"/>
            <a:ext cx="3135771" cy="1101897"/>
          </a:xfrm>
        </p:spPr>
        <p:txBody>
          <a:bodyPr rtlCol="0">
            <a:noAutofit/>
          </a:bodyPr>
          <a:lstStyle>
            <a:lvl1pPr marL="0" indent="0" algn="r">
              <a:buNone/>
              <a:defRPr sz="3500" b="0" i="0">
                <a:solidFill>
                  <a:schemeClr val="tx2"/>
                </a:solidFill>
              </a:defRPr>
            </a:lvl1pPr>
          </a:lstStyle>
          <a:p>
            <a:pPr lvl="0" rtl="0"/>
            <a:r>
              <a:rPr lang="es-ES" noProof="0"/>
              <a:t>Íker</a:t>
            </a:r>
            <a:br>
              <a:rPr lang="es-ES" noProof="0"/>
            </a:br>
            <a:r>
              <a:rPr lang="es-ES" noProof="0"/>
              <a:t>Armijo</a:t>
            </a:r>
          </a:p>
        </p:txBody>
      </p:sp>
      <p:sp>
        <p:nvSpPr>
          <p:cNvPr id="25" name="Marcador de texto 26">
            <a:extLst>
              <a:ext uri="{FF2B5EF4-FFF2-40B4-BE49-F238E27FC236}">
                <a16:creationId xmlns:a16="http://schemas.microsoft.com/office/drawing/2014/main" id="{4D45CEBA-121A-426A-897A-9E3CDC5F5CC1}"/>
              </a:ext>
            </a:extLst>
          </p:cNvPr>
          <p:cNvSpPr>
            <a:spLocks noGrp="1"/>
          </p:cNvSpPr>
          <p:nvPr>
            <p:ph type="body" sz="quarter" idx="22" hasCustomPrompt="1"/>
          </p:nvPr>
        </p:nvSpPr>
        <p:spPr>
          <a:xfrm>
            <a:off x="7008780" y="5019264"/>
            <a:ext cx="4367531" cy="474519"/>
          </a:xfrm>
        </p:spPr>
        <p:txBody>
          <a:bodyPr rtlCol="0">
            <a:noAutofit/>
          </a:bodyPr>
          <a:lstStyle>
            <a:lvl1pPr marL="0" indent="0" algn="r">
              <a:buNone/>
              <a:defRPr sz="2200" b="0"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es-ES" noProof="0"/>
              <a:t>0128-555-678</a:t>
            </a:r>
          </a:p>
        </p:txBody>
      </p:sp>
      <p:sp>
        <p:nvSpPr>
          <p:cNvPr id="28" name="Marcador de texto 26">
            <a:extLst>
              <a:ext uri="{FF2B5EF4-FFF2-40B4-BE49-F238E27FC236}">
                <a16:creationId xmlns:a16="http://schemas.microsoft.com/office/drawing/2014/main" id="{0767B0C7-7BD9-4BF1-8D3D-91DED23803E6}"/>
              </a:ext>
            </a:extLst>
          </p:cNvPr>
          <p:cNvSpPr>
            <a:spLocks noGrp="1"/>
          </p:cNvSpPr>
          <p:nvPr>
            <p:ph type="body" sz="quarter" idx="23" hasCustomPrompt="1"/>
          </p:nvPr>
        </p:nvSpPr>
        <p:spPr>
          <a:xfrm>
            <a:off x="7008780" y="4805882"/>
            <a:ext cx="4367531" cy="288000"/>
          </a:xfrm>
        </p:spPr>
        <p:txBody>
          <a:bodyPr rtlCol="0">
            <a:noAutofit/>
          </a:bodyPr>
          <a:lstStyle>
            <a:lvl1pPr marL="0" indent="0" algn="r">
              <a:buNone/>
              <a:defRPr sz="14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es-ES" noProof="0"/>
              <a:t>Teléfono</a:t>
            </a:r>
          </a:p>
        </p:txBody>
      </p:sp>
      <p:sp>
        <p:nvSpPr>
          <p:cNvPr id="31" name="Marcador de texto 26">
            <a:extLst>
              <a:ext uri="{FF2B5EF4-FFF2-40B4-BE49-F238E27FC236}">
                <a16:creationId xmlns:a16="http://schemas.microsoft.com/office/drawing/2014/main" id="{26B74744-5435-47DD-B65F-16D8E7AC1557}"/>
              </a:ext>
            </a:extLst>
          </p:cNvPr>
          <p:cNvSpPr>
            <a:spLocks noGrp="1"/>
          </p:cNvSpPr>
          <p:nvPr>
            <p:ph type="body" sz="quarter" idx="24" hasCustomPrompt="1"/>
          </p:nvPr>
        </p:nvSpPr>
        <p:spPr>
          <a:xfrm>
            <a:off x="5455755" y="5685822"/>
            <a:ext cx="5920556" cy="474519"/>
          </a:xfrm>
        </p:spPr>
        <p:txBody>
          <a:bodyPr rtlCol="0">
            <a:noAutofit/>
          </a:bodyPr>
          <a:lstStyle>
            <a:lvl1pPr marL="0" indent="0" algn="r">
              <a:buNone/>
              <a:defRPr sz="2200" b="0"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es-ES" noProof="0"/>
              <a:t>arteaga@example.com</a:t>
            </a:r>
          </a:p>
        </p:txBody>
      </p:sp>
      <p:sp>
        <p:nvSpPr>
          <p:cNvPr id="32" name="Marcador de texto 26">
            <a:extLst>
              <a:ext uri="{FF2B5EF4-FFF2-40B4-BE49-F238E27FC236}">
                <a16:creationId xmlns:a16="http://schemas.microsoft.com/office/drawing/2014/main" id="{20815411-0E43-4B6B-92C7-6E312091ABAB}"/>
              </a:ext>
            </a:extLst>
          </p:cNvPr>
          <p:cNvSpPr>
            <a:spLocks noGrp="1"/>
          </p:cNvSpPr>
          <p:nvPr>
            <p:ph type="body" sz="quarter" idx="25" hasCustomPrompt="1"/>
          </p:nvPr>
        </p:nvSpPr>
        <p:spPr>
          <a:xfrm>
            <a:off x="7008780" y="5466001"/>
            <a:ext cx="4367531" cy="288000"/>
          </a:xfrm>
        </p:spPr>
        <p:txBody>
          <a:bodyPr rtlCol="0">
            <a:noAutofit/>
          </a:bodyPr>
          <a:lstStyle>
            <a:lvl1pPr marL="0" indent="0" algn="r">
              <a:buNone/>
              <a:defRPr sz="14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es-ES" noProof="0"/>
              <a:t>Correo electrónico</a:t>
            </a:r>
          </a:p>
        </p:txBody>
      </p:sp>
    </p:spTree>
    <p:extLst>
      <p:ext uri="{BB962C8B-B14F-4D97-AF65-F5344CB8AC3E}">
        <p14:creationId xmlns:p14="http://schemas.microsoft.com/office/powerpoint/2010/main" val="21531931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apositiva de título">
    <p:spTree>
      <p:nvGrpSpPr>
        <p:cNvPr id="1" name=""/>
        <p:cNvGrpSpPr/>
        <p:nvPr/>
      </p:nvGrpSpPr>
      <p:grpSpPr>
        <a:xfrm>
          <a:off x="0" y="0"/>
          <a:ext cx="0" cy="0"/>
          <a:chOff x="0" y="0"/>
          <a:chExt cx="0" cy="0"/>
        </a:xfrm>
      </p:grpSpPr>
      <p:sp>
        <p:nvSpPr>
          <p:cNvPr id="14" name="Forma libre: Forma 13">
            <a:extLst>
              <a:ext uri="{FF2B5EF4-FFF2-40B4-BE49-F238E27FC236}">
                <a16:creationId xmlns:a16="http://schemas.microsoft.com/office/drawing/2014/main" id="{8E43AF0D-28CB-4D3A-A944-CE3DCAAC5657}"/>
              </a:ext>
            </a:extLst>
          </p:cNvPr>
          <p:cNvSpPr/>
          <p:nvPr userDrawn="1"/>
        </p:nvSpPr>
        <p:spPr>
          <a:xfrm>
            <a:off x="3033191" y="0"/>
            <a:ext cx="9155634" cy="6858000"/>
          </a:xfrm>
          <a:custGeom>
            <a:avLst/>
            <a:gdLst>
              <a:gd name="connsiteX0" fmla="*/ 6636589 w 9155634"/>
              <a:gd name="connsiteY0" fmla="*/ 3511550 h 6858000"/>
              <a:gd name="connsiteX1" fmla="*/ 9155634 w 9155634"/>
              <a:gd name="connsiteY1" fmla="*/ 3511550 h 6858000"/>
              <a:gd name="connsiteX2" fmla="*/ 9155634 w 9155634"/>
              <a:gd name="connsiteY2" fmla="*/ 6858000 h 6858000"/>
              <a:gd name="connsiteX3" fmla="*/ 5196409 w 9155634"/>
              <a:gd name="connsiteY3" fmla="*/ 6858000 h 6858000"/>
              <a:gd name="connsiteX4" fmla="*/ 2101419 w 9155634"/>
              <a:gd name="connsiteY4" fmla="*/ 3511550 h 6858000"/>
              <a:gd name="connsiteX5" fmla="*/ 3591129 w 9155634"/>
              <a:gd name="connsiteY5" fmla="*/ 3511550 h 6858000"/>
              <a:gd name="connsiteX6" fmla="*/ 2150949 w 9155634"/>
              <a:gd name="connsiteY6" fmla="*/ 6858000 h 6858000"/>
              <a:gd name="connsiteX7" fmla="*/ 661239 w 9155634"/>
              <a:gd name="connsiteY7" fmla="*/ 6858000 h 6858000"/>
              <a:gd name="connsiteX8" fmla="*/ 8147889 w 9155634"/>
              <a:gd name="connsiteY8" fmla="*/ 0 h 6858000"/>
              <a:gd name="connsiteX9" fmla="*/ 9155634 w 9155634"/>
              <a:gd name="connsiteY9" fmla="*/ 0 h 6858000"/>
              <a:gd name="connsiteX10" fmla="*/ 9155634 w 9155634"/>
              <a:gd name="connsiteY10" fmla="*/ 3346450 h 6858000"/>
              <a:gd name="connsiteX11" fmla="*/ 6707709 w 9155634"/>
              <a:gd name="connsiteY11" fmla="*/ 3346450 h 6858000"/>
              <a:gd name="connsiteX12" fmla="*/ 5350079 w 9155634"/>
              <a:gd name="connsiteY12" fmla="*/ 0 h 6858000"/>
              <a:gd name="connsiteX13" fmla="*/ 7912939 w 9155634"/>
              <a:gd name="connsiteY13" fmla="*/ 0 h 6858000"/>
              <a:gd name="connsiteX14" fmla="*/ 4961459 w 9155634"/>
              <a:gd name="connsiteY14" fmla="*/ 6858000 h 6858000"/>
              <a:gd name="connsiteX15" fmla="*/ 2399869 w 9155634"/>
              <a:gd name="connsiteY15" fmla="*/ 6858000 h 6858000"/>
              <a:gd name="connsiteX16" fmla="*/ 3612719 w 9155634"/>
              <a:gd name="connsiteY16" fmla="*/ 0 h 6858000"/>
              <a:gd name="connsiteX17" fmla="*/ 5102429 w 9155634"/>
              <a:gd name="connsiteY17" fmla="*/ 0 h 6858000"/>
              <a:gd name="connsiteX18" fmla="*/ 3662249 w 9155634"/>
              <a:gd name="connsiteY18" fmla="*/ 3346450 h 6858000"/>
              <a:gd name="connsiteX19" fmla="*/ 2172539 w 9155634"/>
              <a:gd name="connsiteY19" fmla="*/ 3346450 h 6858000"/>
              <a:gd name="connsiteX20" fmla="*/ 2947249 w 9155634"/>
              <a:gd name="connsiteY20" fmla="*/ 0 h 6858000"/>
              <a:gd name="connsiteX21" fmla="*/ 3381579 w 9155634"/>
              <a:gd name="connsiteY21" fmla="*/ 0 h 6858000"/>
              <a:gd name="connsiteX22" fmla="*/ 430099 w 9155634"/>
              <a:gd name="connsiteY22" fmla="*/ 6858000 h 6858000"/>
              <a:gd name="connsiteX23" fmla="*/ 0 w 9155634"/>
              <a:gd name="connsiteY23"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155634" h="6858000">
                <a:moveTo>
                  <a:pt x="6636589" y="3511550"/>
                </a:moveTo>
                <a:lnTo>
                  <a:pt x="9155634" y="3511550"/>
                </a:lnTo>
                <a:lnTo>
                  <a:pt x="9155634" y="6858000"/>
                </a:lnTo>
                <a:lnTo>
                  <a:pt x="5196409" y="6858000"/>
                </a:lnTo>
                <a:close/>
                <a:moveTo>
                  <a:pt x="2101419" y="3511550"/>
                </a:moveTo>
                <a:lnTo>
                  <a:pt x="3591129" y="3511550"/>
                </a:lnTo>
                <a:lnTo>
                  <a:pt x="2150949" y="6858000"/>
                </a:lnTo>
                <a:lnTo>
                  <a:pt x="661239" y="6858000"/>
                </a:lnTo>
                <a:close/>
                <a:moveTo>
                  <a:pt x="8147889" y="0"/>
                </a:moveTo>
                <a:lnTo>
                  <a:pt x="9155634" y="0"/>
                </a:lnTo>
                <a:lnTo>
                  <a:pt x="9155634" y="3346450"/>
                </a:lnTo>
                <a:lnTo>
                  <a:pt x="6707709" y="3346450"/>
                </a:lnTo>
                <a:close/>
                <a:moveTo>
                  <a:pt x="5350079" y="0"/>
                </a:moveTo>
                <a:lnTo>
                  <a:pt x="7912939" y="0"/>
                </a:lnTo>
                <a:lnTo>
                  <a:pt x="4961459" y="6858000"/>
                </a:lnTo>
                <a:lnTo>
                  <a:pt x="2399869" y="6858000"/>
                </a:lnTo>
                <a:close/>
                <a:moveTo>
                  <a:pt x="3612719" y="0"/>
                </a:moveTo>
                <a:lnTo>
                  <a:pt x="5102429" y="0"/>
                </a:lnTo>
                <a:lnTo>
                  <a:pt x="3662249" y="3346450"/>
                </a:lnTo>
                <a:lnTo>
                  <a:pt x="2172539" y="3346450"/>
                </a:lnTo>
                <a:close/>
                <a:moveTo>
                  <a:pt x="2947249" y="0"/>
                </a:moveTo>
                <a:lnTo>
                  <a:pt x="3381579" y="0"/>
                </a:lnTo>
                <a:lnTo>
                  <a:pt x="430099" y="6858000"/>
                </a:lnTo>
                <a:lnTo>
                  <a:pt x="0" y="6858000"/>
                </a:lnTo>
                <a:close/>
              </a:path>
            </a:pathLst>
          </a:custGeom>
          <a:solidFill>
            <a:schemeClr val="bg2">
              <a:alpha val="15000"/>
            </a:schemeClr>
          </a:solidFill>
          <a:ln w="12700" cap="flat">
            <a:noFill/>
            <a:prstDash val="solid"/>
            <a:miter/>
          </a:ln>
        </p:spPr>
        <p:txBody>
          <a:bodyPr rtlCol="0" anchor="ctr"/>
          <a:lstStyle/>
          <a:p>
            <a:pPr algn="l" rtl="0"/>
            <a:endParaRPr lang="es-ES" noProof="0"/>
          </a:p>
        </p:txBody>
      </p:sp>
      <p:sp>
        <p:nvSpPr>
          <p:cNvPr id="22" name="Gráfico 19">
            <a:extLst>
              <a:ext uri="{FF2B5EF4-FFF2-40B4-BE49-F238E27FC236}">
                <a16:creationId xmlns:a16="http://schemas.microsoft.com/office/drawing/2014/main" id="{A6B740BD-8499-412C-AE4E-A4AD7F73100E}"/>
              </a:ext>
            </a:extLst>
          </p:cNvPr>
          <p:cNvSpPr/>
          <p:nvPr/>
        </p:nvSpPr>
        <p:spPr>
          <a:xfrm>
            <a:off x="-10852" y="3369468"/>
            <a:ext cx="3722400" cy="144000"/>
          </a:xfrm>
          <a:custGeom>
            <a:avLst/>
            <a:gdLst>
              <a:gd name="connsiteX0" fmla="*/ 7144 w 2800350"/>
              <a:gd name="connsiteY0" fmla="*/ 7144 h 114300"/>
              <a:gd name="connsiteX1" fmla="*/ 7144 w 2800350"/>
              <a:gd name="connsiteY1" fmla="*/ 115729 h 114300"/>
              <a:gd name="connsiteX2" fmla="*/ 2726531 w 2800350"/>
              <a:gd name="connsiteY2" fmla="*/ 115729 h 114300"/>
              <a:gd name="connsiteX3" fmla="*/ 2797969 w 2800350"/>
              <a:gd name="connsiteY3" fmla="*/ 7144 h 114300"/>
            </a:gdLst>
            <a:ahLst/>
            <a:cxnLst>
              <a:cxn ang="0">
                <a:pos x="connsiteX0" y="connsiteY0"/>
              </a:cxn>
              <a:cxn ang="0">
                <a:pos x="connsiteX1" y="connsiteY1"/>
              </a:cxn>
              <a:cxn ang="0">
                <a:pos x="connsiteX2" y="connsiteY2"/>
              </a:cxn>
              <a:cxn ang="0">
                <a:pos x="connsiteX3" y="connsiteY3"/>
              </a:cxn>
            </a:cxnLst>
            <a:rect l="l" t="t" r="r" b="b"/>
            <a:pathLst>
              <a:path w="2800350" h="114300">
                <a:moveTo>
                  <a:pt x="7144" y="7144"/>
                </a:moveTo>
                <a:lnTo>
                  <a:pt x="7144" y="115729"/>
                </a:lnTo>
                <a:lnTo>
                  <a:pt x="2726531" y="115729"/>
                </a:lnTo>
                <a:lnTo>
                  <a:pt x="2797969" y="7144"/>
                </a:lnTo>
                <a:close/>
              </a:path>
            </a:pathLst>
          </a:custGeom>
          <a:solidFill>
            <a:schemeClr val="bg2">
              <a:alpha val="70000"/>
            </a:schemeClr>
          </a:solidFill>
          <a:ln w="9525" cap="flat">
            <a:noFill/>
            <a:prstDash val="solid"/>
            <a:miter/>
          </a:ln>
        </p:spPr>
        <p:txBody>
          <a:bodyPr rtlCol="0" anchor="ctr"/>
          <a:lstStyle/>
          <a:p>
            <a:pPr rtl="0"/>
            <a:r>
              <a:rPr lang="es-ES" noProof="0"/>
              <a:t> </a:t>
            </a:r>
          </a:p>
        </p:txBody>
      </p:sp>
      <p:sp>
        <p:nvSpPr>
          <p:cNvPr id="26" name="Título 1">
            <a:extLst>
              <a:ext uri="{FF2B5EF4-FFF2-40B4-BE49-F238E27FC236}">
                <a16:creationId xmlns:a16="http://schemas.microsoft.com/office/drawing/2014/main" id="{310DFD8C-544F-465B-8315-8B3AA8B95790}"/>
              </a:ext>
            </a:extLst>
          </p:cNvPr>
          <p:cNvSpPr>
            <a:spLocks noGrp="1"/>
          </p:cNvSpPr>
          <p:nvPr>
            <p:ph type="title" hasCustomPrompt="1"/>
          </p:nvPr>
        </p:nvSpPr>
        <p:spPr>
          <a:xfrm>
            <a:off x="770021" y="1096344"/>
            <a:ext cx="10510754" cy="2281355"/>
          </a:xfrm>
        </p:spPr>
        <p:txBody>
          <a:bodyPr rtlCol="0">
            <a:noAutofit/>
          </a:bodyPr>
          <a:lstStyle>
            <a:lvl1pPr algn="l">
              <a:defRPr sz="7000" b="1">
                <a:solidFill>
                  <a:schemeClr val="bg1"/>
                </a:solidFill>
              </a:defRPr>
            </a:lvl1pPr>
          </a:lstStyle>
          <a:p>
            <a:pPr rtl="0"/>
            <a:r>
              <a:rPr lang="es-ES" noProof="0"/>
              <a:t>PRESENTACIÓN</a:t>
            </a:r>
            <a:br>
              <a:rPr lang="es-ES" noProof="0"/>
            </a:br>
            <a:r>
              <a:rPr lang="es-ES" noProof="0"/>
              <a:t>TÍTULO</a:t>
            </a:r>
          </a:p>
        </p:txBody>
      </p:sp>
      <p:sp>
        <p:nvSpPr>
          <p:cNvPr id="15" name="Subtítulo 2">
            <a:extLst>
              <a:ext uri="{FF2B5EF4-FFF2-40B4-BE49-F238E27FC236}">
                <a16:creationId xmlns:a16="http://schemas.microsoft.com/office/drawing/2014/main" id="{8046DF3F-8EBA-4583-9F19-45C979FDAB65}"/>
              </a:ext>
            </a:extLst>
          </p:cNvPr>
          <p:cNvSpPr>
            <a:spLocks noGrp="1"/>
          </p:cNvSpPr>
          <p:nvPr>
            <p:ph type="subTitle" idx="1"/>
          </p:nvPr>
        </p:nvSpPr>
        <p:spPr>
          <a:xfrm>
            <a:off x="770021" y="3773554"/>
            <a:ext cx="10090287" cy="1101897"/>
          </a:xfrm>
        </p:spPr>
        <p:txBody>
          <a:bodyPr vert="horz" lIns="91440" tIns="45720" rIns="91440" bIns="45720" rtlCol="0">
            <a:noAutofit/>
          </a:bodyPr>
          <a:lstStyle>
            <a:lvl1pPr marL="0" indent="0">
              <a:buNone/>
              <a:defRPr lang="en-US" sz="3500" b="0" i="0"/>
            </a:lvl1pPr>
          </a:lstStyle>
          <a:p>
            <a:pPr marL="228600" lvl="0" indent="-228600" rtl="0"/>
            <a:r>
              <a:rPr lang="es-ES" noProof="0"/>
              <a:t>Haga clic para modificar el estilo de subtítulo del patrón</a:t>
            </a:r>
          </a:p>
        </p:txBody>
      </p:sp>
    </p:spTree>
    <p:extLst>
      <p:ext uri="{BB962C8B-B14F-4D97-AF65-F5344CB8AC3E}">
        <p14:creationId xmlns:p14="http://schemas.microsoft.com/office/powerpoint/2010/main" val="19467411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Encabezado de sección">
    <p:spTree>
      <p:nvGrpSpPr>
        <p:cNvPr id="1" name=""/>
        <p:cNvGrpSpPr/>
        <p:nvPr/>
      </p:nvGrpSpPr>
      <p:grpSpPr>
        <a:xfrm>
          <a:off x="0" y="0"/>
          <a:ext cx="0" cy="0"/>
          <a:chOff x="0" y="0"/>
          <a:chExt cx="0" cy="0"/>
        </a:xfrm>
      </p:grpSpPr>
      <p:sp>
        <p:nvSpPr>
          <p:cNvPr id="9" name="Forma libre: Forma 8">
            <a:extLst>
              <a:ext uri="{FF2B5EF4-FFF2-40B4-BE49-F238E27FC236}">
                <a16:creationId xmlns:a16="http://schemas.microsoft.com/office/drawing/2014/main" id="{982713AA-FAF7-4D64-AB9D-53ACFDBF8B5B}"/>
              </a:ext>
            </a:extLst>
          </p:cNvPr>
          <p:cNvSpPr/>
          <p:nvPr userDrawn="1"/>
        </p:nvSpPr>
        <p:spPr>
          <a:xfrm>
            <a:off x="-1" y="172278"/>
            <a:ext cx="12192000" cy="6559826"/>
          </a:xfrm>
          <a:custGeom>
            <a:avLst/>
            <a:gdLst>
              <a:gd name="connsiteX0" fmla="*/ 5864259 w 12192000"/>
              <a:gd name="connsiteY0" fmla="*/ 2854132 h 6559826"/>
              <a:gd name="connsiteX1" fmla="*/ 5864259 w 12192000"/>
              <a:gd name="connsiteY1" fmla="*/ 5342062 h 6559826"/>
              <a:gd name="connsiteX2" fmla="*/ 6907 w 12192000"/>
              <a:gd name="connsiteY2" fmla="*/ 6559826 h 6559826"/>
              <a:gd name="connsiteX3" fmla="*/ 0 w 12192000"/>
              <a:gd name="connsiteY3" fmla="*/ 6559826 h 6559826"/>
              <a:gd name="connsiteX4" fmla="*/ 0 w 12192000"/>
              <a:gd name="connsiteY4" fmla="*/ 4073332 h 6559826"/>
              <a:gd name="connsiteX5" fmla="*/ 12192000 w 12192000"/>
              <a:gd name="connsiteY5" fmla="*/ 2685378 h 6559826"/>
              <a:gd name="connsiteX6" fmla="*/ 12192000 w 12192000"/>
              <a:gd name="connsiteY6" fmla="*/ 5173308 h 6559826"/>
              <a:gd name="connsiteX7" fmla="*/ 6104805 w 12192000"/>
              <a:gd name="connsiteY7" fmla="*/ 6429182 h 6559826"/>
              <a:gd name="connsiteX8" fmla="*/ 6104805 w 12192000"/>
              <a:gd name="connsiteY8" fmla="*/ 3941252 h 6559826"/>
              <a:gd name="connsiteX9" fmla="*/ 11991762 w 12192000"/>
              <a:gd name="connsiteY9" fmla="*/ 0 h 6559826"/>
              <a:gd name="connsiteX10" fmla="*/ 12192000 w 12192000"/>
              <a:gd name="connsiteY10" fmla="*/ 0 h 6559826"/>
              <a:gd name="connsiteX11" fmla="*/ 12192000 w 12192000"/>
              <a:gd name="connsiteY11" fmla="*/ 2446611 h 6559826"/>
              <a:gd name="connsiteX12" fmla="*/ 6104805 w 12192000"/>
              <a:gd name="connsiteY12" fmla="*/ 3701222 h 6559826"/>
              <a:gd name="connsiteX13" fmla="*/ 6104805 w 12192000"/>
              <a:gd name="connsiteY13" fmla="*/ 1214562 h 6559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92000" h="6559826">
                <a:moveTo>
                  <a:pt x="5864259" y="2854132"/>
                </a:moveTo>
                <a:lnTo>
                  <a:pt x="5864259" y="5342062"/>
                </a:lnTo>
                <a:lnTo>
                  <a:pt x="6907" y="6559826"/>
                </a:lnTo>
                <a:lnTo>
                  <a:pt x="0" y="6559826"/>
                </a:lnTo>
                <a:lnTo>
                  <a:pt x="0" y="4073332"/>
                </a:lnTo>
                <a:close/>
                <a:moveTo>
                  <a:pt x="12192000" y="2685378"/>
                </a:moveTo>
                <a:lnTo>
                  <a:pt x="12192000" y="5173308"/>
                </a:lnTo>
                <a:lnTo>
                  <a:pt x="6104805" y="6429182"/>
                </a:lnTo>
                <a:lnTo>
                  <a:pt x="6104805" y="3941252"/>
                </a:lnTo>
                <a:close/>
                <a:moveTo>
                  <a:pt x="11991762" y="0"/>
                </a:moveTo>
                <a:lnTo>
                  <a:pt x="12192000" y="0"/>
                </a:lnTo>
                <a:lnTo>
                  <a:pt x="12192000" y="2446611"/>
                </a:lnTo>
                <a:lnTo>
                  <a:pt x="6104805" y="3701222"/>
                </a:lnTo>
                <a:lnTo>
                  <a:pt x="6104805" y="1214562"/>
                </a:lnTo>
                <a:close/>
              </a:path>
            </a:pathLst>
          </a:custGeom>
          <a:solidFill>
            <a:schemeClr val="bg2">
              <a:alpha val="15000"/>
            </a:schemeClr>
          </a:solidFill>
          <a:ln w="12700" cap="flat">
            <a:noFill/>
            <a:prstDash val="solid"/>
            <a:miter/>
          </a:ln>
        </p:spPr>
        <p:txBody>
          <a:bodyPr rtlCol="0" anchor="ctr"/>
          <a:lstStyle/>
          <a:p>
            <a:pPr algn="l" rtl="0"/>
            <a:endParaRPr lang="es-ES" noProof="0"/>
          </a:p>
        </p:txBody>
      </p:sp>
      <p:sp>
        <p:nvSpPr>
          <p:cNvPr id="2" name="Título 1">
            <a:extLst>
              <a:ext uri="{FF2B5EF4-FFF2-40B4-BE49-F238E27FC236}">
                <a16:creationId xmlns:a16="http://schemas.microsoft.com/office/drawing/2014/main" id="{CF097552-E3A8-41F6-B00B-4A39A247AA0E}"/>
              </a:ext>
            </a:extLst>
          </p:cNvPr>
          <p:cNvSpPr>
            <a:spLocks noGrp="1"/>
          </p:cNvSpPr>
          <p:nvPr>
            <p:ph type="title" hasCustomPrompt="1"/>
          </p:nvPr>
        </p:nvSpPr>
        <p:spPr>
          <a:xfrm>
            <a:off x="777240" y="1033272"/>
            <a:ext cx="5056083" cy="782638"/>
          </a:xfrm>
        </p:spPr>
        <p:txBody>
          <a:bodyPr rtlCol="0">
            <a:normAutofit/>
          </a:bodyPr>
          <a:lstStyle>
            <a:lvl1pPr algn="l">
              <a:defRPr sz="4000" b="1">
                <a:solidFill>
                  <a:schemeClr val="bg1"/>
                </a:solidFill>
              </a:defRPr>
            </a:lvl1pPr>
          </a:lstStyle>
          <a:p>
            <a:pPr rtl="0"/>
            <a:r>
              <a:rPr lang="es-ES" noProof="0"/>
              <a:t>DIAPOSITIVA DIVISORIA</a:t>
            </a:r>
          </a:p>
        </p:txBody>
      </p:sp>
      <p:sp>
        <p:nvSpPr>
          <p:cNvPr id="3" name="Marcador de número de diapositiva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p>
            <a:pPr rtl="0"/>
            <a:fld id="{D495E168-DA5E-4888-8D8A-92B118324C14}" type="slidenum">
              <a:rPr lang="es-ES" noProof="0" smtClean="0"/>
              <a:pPr rtl="0"/>
              <a:t>‹Nº›</a:t>
            </a:fld>
            <a:endParaRPr lang="es-ES" noProof="0"/>
          </a:p>
        </p:txBody>
      </p:sp>
      <p:sp>
        <p:nvSpPr>
          <p:cNvPr id="15" name="Gráfico 4">
            <a:extLst>
              <a:ext uri="{FF2B5EF4-FFF2-40B4-BE49-F238E27FC236}">
                <a16:creationId xmlns:a16="http://schemas.microsoft.com/office/drawing/2014/main" id="{2095D1D4-8CA3-4CA3-825D-088EDB51A8AE}"/>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pPr rtl="0"/>
            <a:endParaRPr lang="es-ES" noProof="0"/>
          </a:p>
        </p:txBody>
      </p:sp>
      <p:sp>
        <p:nvSpPr>
          <p:cNvPr id="17" name="Gráfico 15">
            <a:extLst>
              <a:ext uri="{FF2B5EF4-FFF2-40B4-BE49-F238E27FC236}">
                <a16:creationId xmlns:a16="http://schemas.microsoft.com/office/drawing/2014/main" id="{2DB5E70B-ECC9-4800-9DC0-5897EF3F16AB}"/>
              </a:ext>
            </a:extLst>
          </p:cNvPr>
          <p:cNvSpPr/>
          <p:nvPr/>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pPr rtl="0"/>
            <a:endParaRPr lang="es-ES" noProof="0"/>
          </a:p>
        </p:txBody>
      </p:sp>
      <p:sp>
        <p:nvSpPr>
          <p:cNvPr id="10" name="Marcador de texto 2">
            <a:extLst>
              <a:ext uri="{FF2B5EF4-FFF2-40B4-BE49-F238E27FC236}">
                <a16:creationId xmlns:a16="http://schemas.microsoft.com/office/drawing/2014/main" id="{A3B87DE7-6A4B-4A0E-8622-C9BA93F0B364}"/>
              </a:ext>
            </a:extLst>
          </p:cNvPr>
          <p:cNvSpPr>
            <a:spLocks noGrp="1"/>
          </p:cNvSpPr>
          <p:nvPr>
            <p:ph type="body" idx="1" hasCustomPrompt="1"/>
          </p:nvPr>
        </p:nvSpPr>
        <p:spPr>
          <a:xfrm>
            <a:off x="777240" y="2225393"/>
            <a:ext cx="5110693" cy="782638"/>
          </a:xfrm>
        </p:spPr>
        <p:txBody>
          <a:bodyPr vert="horz" lIns="91440" tIns="45720" rIns="91440" bIns="45720" rtlCol="0">
            <a:normAutofit/>
          </a:bodyPr>
          <a:lstStyle>
            <a:lvl1pPr marL="0" indent="0">
              <a:buNone/>
              <a:defRPr lang="en-US" sz="2200"/>
            </a:lvl1pPr>
          </a:lstStyle>
          <a:p>
            <a:pPr marL="228600" lvl="0" indent="-228600" rtl="0"/>
            <a:r>
              <a:rPr lang="es-ES" noProof="0"/>
              <a:t>Editar estilos de texto del patrón</a:t>
            </a:r>
          </a:p>
        </p:txBody>
      </p:sp>
    </p:spTree>
    <p:extLst>
      <p:ext uri="{BB962C8B-B14F-4D97-AF65-F5344CB8AC3E}">
        <p14:creationId xmlns:p14="http://schemas.microsoft.com/office/powerpoint/2010/main" val="34723881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ítulo y contenido">
    <p:spTree>
      <p:nvGrpSpPr>
        <p:cNvPr id="1" name=""/>
        <p:cNvGrpSpPr/>
        <p:nvPr/>
      </p:nvGrpSpPr>
      <p:grpSpPr>
        <a:xfrm>
          <a:off x="0" y="0"/>
          <a:ext cx="0" cy="0"/>
          <a:chOff x="0" y="0"/>
          <a:chExt cx="0" cy="0"/>
        </a:xfrm>
      </p:grpSpPr>
      <p:grpSp>
        <p:nvGrpSpPr>
          <p:cNvPr id="11" name="Gráfico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orma libre: Forma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pPr rtl="0"/>
              <a:endParaRPr lang="es-ES" noProof="0"/>
            </a:p>
          </p:txBody>
        </p:sp>
        <p:sp>
          <p:nvSpPr>
            <p:cNvPr id="13" name="Forma libre: Forma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pPr rtl="0"/>
              <a:endParaRPr lang="es-ES" noProof="0"/>
            </a:p>
          </p:txBody>
        </p:sp>
      </p:grpSp>
      <p:sp>
        <p:nvSpPr>
          <p:cNvPr id="3" name="Marcador de número de diapositiva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rtlCol="0"/>
          <a:lstStyle/>
          <a:p>
            <a:pPr rtl="0"/>
            <a:fld id="{D495E168-DA5E-4888-8D8A-92B118324C14}" type="slidenum">
              <a:rPr lang="es-ES" noProof="0" smtClean="0"/>
              <a:pPr rtl="0"/>
              <a:t>‹Nº›</a:t>
            </a:fld>
            <a:endParaRPr lang="es-ES" noProof="0"/>
          </a:p>
        </p:txBody>
      </p:sp>
      <p:sp>
        <p:nvSpPr>
          <p:cNvPr id="20" name="Gráfico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pPr rtl="0"/>
            <a:endParaRPr lang="es-ES" noProof="0"/>
          </a:p>
        </p:txBody>
      </p:sp>
      <p:sp>
        <p:nvSpPr>
          <p:cNvPr id="14" name="Gráfico 15">
            <a:extLst>
              <a:ext uri="{FF2B5EF4-FFF2-40B4-BE49-F238E27FC236}">
                <a16:creationId xmlns:a16="http://schemas.microsoft.com/office/drawing/2014/main"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pPr rtl="0"/>
            <a:endParaRPr lang="es-ES" noProof="0"/>
          </a:p>
        </p:txBody>
      </p:sp>
      <p:sp>
        <p:nvSpPr>
          <p:cNvPr id="2" name="Título 1">
            <a:extLst>
              <a:ext uri="{FF2B5EF4-FFF2-40B4-BE49-F238E27FC236}">
                <a16:creationId xmlns:a16="http://schemas.microsoft.com/office/drawing/2014/main" id="{BF046B1A-A07C-45A3-8FE5-724E34853137}"/>
              </a:ext>
            </a:extLst>
          </p:cNvPr>
          <p:cNvSpPr>
            <a:spLocks noGrp="1"/>
          </p:cNvSpPr>
          <p:nvPr>
            <p:ph type="title"/>
          </p:nvPr>
        </p:nvSpPr>
        <p:spPr/>
        <p:txBody>
          <a:bodyPr rtlCol="0" anchor="b"/>
          <a:lstStyle/>
          <a:p>
            <a:pPr rtl="0"/>
            <a:r>
              <a:rPr lang="es-ES" noProof="0"/>
              <a:t>Haga clic para modificar el estilo de título del patrón</a:t>
            </a:r>
          </a:p>
        </p:txBody>
      </p:sp>
      <p:sp>
        <p:nvSpPr>
          <p:cNvPr id="10" name="Marcador de contenido 2">
            <a:extLst>
              <a:ext uri="{FF2B5EF4-FFF2-40B4-BE49-F238E27FC236}">
                <a16:creationId xmlns:a16="http://schemas.microsoft.com/office/drawing/2014/main" id="{83799919-7F2B-44B7-BF0B-B0CE733AC667}"/>
              </a:ext>
            </a:extLst>
          </p:cNvPr>
          <p:cNvSpPr>
            <a:spLocks noGrp="1"/>
          </p:cNvSpPr>
          <p:nvPr>
            <p:ph idx="1" hasCustomPrompt="1"/>
          </p:nvPr>
        </p:nvSpPr>
        <p:spPr>
          <a:xfrm>
            <a:off x="838200" y="2277755"/>
            <a:ext cx="10515600" cy="3899207"/>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14311238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Dos objetos">
    <p:spTree>
      <p:nvGrpSpPr>
        <p:cNvPr id="1" name=""/>
        <p:cNvGrpSpPr/>
        <p:nvPr/>
      </p:nvGrpSpPr>
      <p:grpSpPr>
        <a:xfrm>
          <a:off x="0" y="0"/>
          <a:ext cx="0" cy="0"/>
          <a:chOff x="0" y="0"/>
          <a:chExt cx="0" cy="0"/>
        </a:xfrm>
      </p:grpSpPr>
      <p:grpSp>
        <p:nvGrpSpPr>
          <p:cNvPr id="11" name="Gráfico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orma libre: Forma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pPr rtl="0"/>
              <a:endParaRPr lang="es-ES" noProof="0"/>
            </a:p>
          </p:txBody>
        </p:sp>
        <p:sp>
          <p:nvSpPr>
            <p:cNvPr id="13" name="Forma libre: Forma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pPr rtl="0"/>
              <a:endParaRPr lang="es-ES" noProof="0"/>
            </a:p>
          </p:txBody>
        </p:sp>
      </p:grpSp>
      <p:sp>
        <p:nvSpPr>
          <p:cNvPr id="3" name="Marcador de número de diapositiva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rtlCol="0"/>
          <a:lstStyle/>
          <a:p>
            <a:pPr rtl="0"/>
            <a:fld id="{D495E168-DA5E-4888-8D8A-92B118324C14}" type="slidenum">
              <a:rPr lang="es-ES" noProof="0" smtClean="0"/>
              <a:pPr rtl="0"/>
              <a:t>‹Nº›</a:t>
            </a:fld>
            <a:endParaRPr lang="es-ES" noProof="0"/>
          </a:p>
        </p:txBody>
      </p:sp>
      <p:sp>
        <p:nvSpPr>
          <p:cNvPr id="20" name="Gráfico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pPr rtl="0"/>
            <a:endParaRPr lang="es-ES" noProof="0"/>
          </a:p>
        </p:txBody>
      </p:sp>
      <p:sp>
        <p:nvSpPr>
          <p:cNvPr id="14" name="Gráfico 15">
            <a:extLst>
              <a:ext uri="{FF2B5EF4-FFF2-40B4-BE49-F238E27FC236}">
                <a16:creationId xmlns:a16="http://schemas.microsoft.com/office/drawing/2014/main"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pPr rtl="0"/>
            <a:endParaRPr lang="es-ES" noProof="0"/>
          </a:p>
        </p:txBody>
      </p:sp>
      <p:sp>
        <p:nvSpPr>
          <p:cNvPr id="2" name="Título 1">
            <a:extLst>
              <a:ext uri="{FF2B5EF4-FFF2-40B4-BE49-F238E27FC236}">
                <a16:creationId xmlns:a16="http://schemas.microsoft.com/office/drawing/2014/main" id="{BF046B1A-A07C-45A3-8FE5-724E34853137}"/>
              </a:ext>
            </a:extLst>
          </p:cNvPr>
          <p:cNvSpPr>
            <a:spLocks noGrp="1"/>
          </p:cNvSpPr>
          <p:nvPr>
            <p:ph type="title"/>
          </p:nvPr>
        </p:nvSpPr>
        <p:spPr/>
        <p:txBody>
          <a:bodyPr rtlCol="0" anchor="b"/>
          <a:lstStyle/>
          <a:p>
            <a:pPr rtl="0"/>
            <a:r>
              <a:rPr lang="es-ES" noProof="0"/>
              <a:t>Haga clic para modificar el estilo de título del patrón</a:t>
            </a:r>
          </a:p>
        </p:txBody>
      </p:sp>
      <p:sp>
        <p:nvSpPr>
          <p:cNvPr id="15" name="Marcador de contenido 2">
            <a:extLst>
              <a:ext uri="{FF2B5EF4-FFF2-40B4-BE49-F238E27FC236}">
                <a16:creationId xmlns:a16="http://schemas.microsoft.com/office/drawing/2014/main" id="{5460D6CB-9BA0-4BA9-9CF5-9D21E9F570CE}"/>
              </a:ext>
            </a:extLst>
          </p:cNvPr>
          <p:cNvSpPr>
            <a:spLocks noGrp="1"/>
          </p:cNvSpPr>
          <p:nvPr>
            <p:ph sz="half" idx="1" hasCustomPrompt="1"/>
          </p:nvPr>
        </p:nvSpPr>
        <p:spPr>
          <a:xfrm>
            <a:off x="838200" y="2277755"/>
            <a:ext cx="5181600" cy="3899207"/>
          </a:xfrm>
        </p:spPr>
        <p:txBody>
          <a:bodyPr rtlCol="0">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6" name="Marcador de posición de contenido 3">
            <a:extLst>
              <a:ext uri="{FF2B5EF4-FFF2-40B4-BE49-F238E27FC236}">
                <a16:creationId xmlns:a16="http://schemas.microsoft.com/office/drawing/2014/main" id="{EB0DDB5D-8949-4E45-A7CD-0402580BB05B}"/>
              </a:ext>
            </a:extLst>
          </p:cNvPr>
          <p:cNvSpPr>
            <a:spLocks noGrp="1"/>
          </p:cNvSpPr>
          <p:nvPr>
            <p:ph sz="half" idx="2" hasCustomPrompt="1"/>
          </p:nvPr>
        </p:nvSpPr>
        <p:spPr>
          <a:xfrm>
            <a:off x="6172200" y="2277755"/>
            <a:ext cx="5181600" cy="3899208"/>
          </a:xfrm>
        </p:spPr>
        <p:txBody>
          <a:bodyPr rtlCol="0">
            <a:normAutofit/>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38706075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mparación">
    <p:spTree>
      <p:nvGrpSpPr>
        <p:cNvPr id="1" name=""/>
        <p:cNvGrpSpPr/>
        <p:nvPr/>
      </p:nvGrpSpPr>
      <p:grpSpPr>
        <a:xfrm>
          <a:off x="0" y="0"/>
          <a:ext cx="0" cy="0"/>
          <a:chOff x="0" y="0"/>
          <a:chExt cx="0" cy="0"/>
        </a:xfrm>
      </p:grpSpPr>
      <p:grpSp>
        <p:nvGrpSpPr>
          <p:cNvPr id="11" name="Gráfico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orma libre: Forma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pPr rtl="0"/>
              <a:endParaRPr lang="es-ES" noProof="0"/>
            </a:p>
          </p:txBody>
        </p:sp>
        <p:sp>
          <p:nvSpPr>
            <p:cNvPr id="13" name="Forma libre: Forma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pPr rtl="0"/>
              <a:endParaRPr lang="es-ES" noProof="0"/>
            </a:p>
          </p:txBody>
        </p:sp>
      </p:grpSp>
      <p:sp>
        <p:nvSpPr>
          <p:cNvPr id="3" name="Marcador de número de diapositiva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rtlCol="0"/>
          <a:lstStyle/>
          <a:p>
            <a:pPr rtl="0"/>
            <a:fld id="{D495E168-DA5E-4888-8D8A-92B118324C14}" type="slidenum">
              <a:rPr lang="es-ES" noProof="0" smtClean="0"/>
              <a:pPr rtl="0"/>
              <a:t>‹Nº›</a:t>
            </a:fld>
            <a:endParaRPr lang="es-ES" noProof="0"/>
          </a:p>
        </p:txBody>
      </p:sp>
      <p:sp>
        <p:nvSpPr>
          <p:cNvPr id="20" name="Gráfico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pPr rtl="0"/>
            <a:endParaRPr lang="es-ES" noProof="0"/>
          </a:p>
        </p:txBody>
      </p:sp>
      <p:sp>
        <p:nvSpPr>
          <p:cNvPr id="14" name="Gráfico 15">
            <a:extLst>
              <a:ext uri="{FF2B5EF4-FFF2-40B4-BE49-F238E27FC236}">
                <a16:creationId xmlns:a16="http://schemas.microsoft.com/office/drawing/2014/main"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pPr rtl="0"/>
            <a:endParaRPr lang="es-ES" noProof="0"/>
          </a:p>
        </p:txBody>
      </p:sp>
      <p:sp>
        <p:nvSpPr>
          <p:cNvPr id="2" name="Título 1">
            <a:extLst>
              <a:ext uri="{FF2B5EF4-FFF2-40B4-BE49-F238E27FC236}">
                <a16:creationId xmlns:a16="http://schemas.microsoft.com/office/drawing/2014/main" id="{BF046B1A-A07C-45A3-8FE5-724E34853137}"/>
              </a:ext>
            </a:extLst>
          </p:cNvPr>
          <p:cNvSpPr>
            <a:spLocks noGrp="1"/>
          </p:cNvSpPr>
          <p:nvPr>
            <p:ph type="title"/>
          </p:nvPr>
        </p:nvSpPr>
        <p:spPr/>
        <p:txBody>
          <a:bodyPr rtlCol="0" anchor="b"/>
          <a:lstStyle/>
          <a:p>
            <a:pPr rtl="0"/>
            <a:r>
              <a:rPr lang="es-ES" noProof="0"/>
              <a:t>Haga clic para modificar el estilo de título del patrón</a:t>
            </a:r>
          </a:p>
        </p:txBody>
      </p:sp>
      <p:sp>
        <p:nvSpPr>
          <p:cNvPr id="15" name="Marcador de posición de texto 2">
            <a:extLst>
              <a:ext uri="{FF2B5EF4-FFF2-40B4-BE49-F238E27FC236}">
                <a16:creationId xmlns:a16="http://schemas.microsoft.com/office/drawing/2014/main" id="{82C817C4-D92F-4269-B22D-5C2E522418D8}"/>
              </a:ext>
            </a:extLst>
          </p:cNvPr>
          <p:cNvSpPr>
            <a:spLocks noGrp="1"/>
          </p:cNvSpPr>
          <p:nvPr>
            <p:ph type="body" idx="1" hasCustomPrompt="1"/>
          </p:nvPr>
        </p:nvSpPr>
        <p:spPr>
          <a:xfrm>
            <a:off x="839788" y="2068513"/>
            <a:ext cx="5157787" cy="436562"/>
          </a:xfrm>
        </p:spPr>
        <p:txBody>
          <a:bodyPr rtlCol="0"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16" name="Marcador de posición de contenido 3">
            <a:extLst>
              <a:ext uri="{FF2B5EF4-FFF2-40B4-BE49-F238E27FC236}">
                <a16:creationId xmlns:a16="http://schemas.microsoft.com/office/drawing/2014/main" id="{C61514A7-2DEE-47E3-BCB4-FB81E9981DA7}"/>
              </a:ext>
            </a:extLst>
          </p:cNvPr>
          <p:cNvSpPr>
            <a:spLocks noGrp="1"/>
          </p:cNvSpPr>
          <p:nvPr>
            <p:ph sz="half" idx="2" hasCustomPrompt="1"/>
          </p:nvPr>
        </p:nvSpPr>
        <p:spPr>
          <a:xfrm>
            <a:off x="839788" y="2505075"/>
            <a:ext cx="5157787" cy="3684588"/>
          </a:xfrm>
        </p:spPr>
        <p:txBody>
          <a:bodyPr rtlCol="0">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7" name="Marcador de texto 4">
            <a:extLst>
              <a:ext uri="{FF2B5EF4-FFF2-40B4-BE49-F238E27FC236}">
                <a16:creationId xmlns:a16="http://schemas.microsoft.com/office/drawing/2014/main" id="{3455C9D3-0938-4236-8E64-BBF582FCD239}"/>
              </a:ext>
            </a:extLst>
          </p:cNvPr>
          <p:cNvSpPr>
            <a:spLocks noGrp="1"/>
          </p:cNvSpPr>
          <p:nvPr>
            <p:ph type="body" sz="quarter" idx="3" hasCustomPrompt="1"/>
          </p:nvPr>
        </p:nvSpPr>
        <p:spPr>
          <a:xfrm>
            <a:off x="6172200" y="2068511"/>
            <a:ext cx="5183188" cy="436563"/>
          </a:xfrm>
        </p:spPr>
        <p:txBody>
          <a:bodyPr rtlCol="0"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18" name="Marcador de posición de contenido 5">
            <a:extLst>
              <a:ext uri="{FF2B5EF4-FFF2-40B4-BE49-F238E27FC236}">
                <a16:creationId xmlns:a16="http://schemas.microsoft.com/office/drawing/2014/main" id="{7331E254-1410-4989-81DE-84B684ACC71F}"/>
              </a:ext>
            </a:extLst>
          </p:cNvPr>
          <p:cNvSpPr>
            <a:spLocks noGrp="1"/>
          </p:cNvSpPr>
          <p:nvPr>
            <p:ph sz="quarter" idx="4" hasCustomPrompt="1"/>
          </p:nvPr>
        </p:nvSpPr>
        <p:spPr>
          <a:xfrm>
            <a:off x="6172200" y="2505075"/>
            <a:ext cx="5183188" cy="3684588"/>
          </a:xfrm>
        </p:spPr>
        <p:txBody>
          <a:bodyPr rtlCol="0">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2218104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ido con título">
    <p:spTree>
      <p:nvGrpSpPr>
        <p:cNvPr id="1" name=""/>
        <p:cNvGrpSpPr/>
        <p:nvPr/>
      </p:nvGrpSpPr>
      <p:grpSpPr>
        <a:xfrm>
          <a:off x="0" y="0"/>
          <a:ext cx="0" cy="0"/>
          <a:chOff x="0" y="0"/>
          <a:chExt cx="0" cy="0"/>
        </a:xfrm>
      </p:grpSpPr>
      <p:grpSp>
        <p:nvGrpSpPr>
          <p:cNvPr id="11" name="Gráfico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orma libre: Forma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pPr rtl="0"/>
              <a:endParaRPr lang="es-ES" noProof="0"/>
            </a:p>
          </p:txBody>
        </p:sp>
        <p:sp>
          <p:nvSpPr>
            <p:cNvPr id="13" name="Forma libre: Forma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pPr rtl="0"/>
              <a:endParaRPr lang="es-ES" noProof="0"/>
            </a:p>
          </p:txBody>
        </p:sp>
      </p:grpSp>
      <p:sp>
        <p:nvSpPr>
          <p:cNvPr id="3" name="Marcador de número de diapositiva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rtlCol="0"/>
          <a:lstStyle/>
          <a:p>
            <a:pPr rtl="0"/>
            <a:fld id="{D495E168-DA5E-4888-8D8A-92B118324C14}" type="slidenum">
              <a:rPr lang="es-ES" noProof="0" smtClean="0"/>
              <a:pPr rtl="0"/>
              <a:t>‹Nº›</a:t>
            </a:fld>
            <a:endParaRPr lang="es-ES" noProof="0"/>
          </a:p>
        </p:txBody>
      </p:sp>
      <p:sp>
        <p:nvSpPr>
          <p:cNvPr id="20" name="Gráfico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pPr rtl="0"/>
            <a:endParaRPr lang="es-ES" noProof="0"/>
          </a:p>
        </p:txBody>
      </p:sp>
      <p:sp>
        <p:nvSpPr>
          <p:cNvPr id="7" name="Título 1">
            <a:extLst>
              <a:ext uri="{FF2B5EF4-FFF2-40B4-BE49-F238E27FC236}">
                <a16:creationId xmlns:a16="http://schemas.microsoft.com/office/drawing/2014/main" id="{F68ABD79-6AF5-4911-BEC2-A492F3ECD83D}"/>
              </a:ext>
            </a:extLst>
          </p:cNvPr>
          <p:cNvSpPr>
            <a:spLocks noGrp="1"/>
          </p:cNvSpPr>
          <p:nvPr>
            <p:ph type="title"/>
          </p:nvPr>
        </p:nvSpPr>
        <p:spPr>
          <a:xfrm>
            <a:off x="839788" y="457200"/>
            <a:ext cx="3932237" cy="1345096"/>
          </a:xfrm>
        </p:spPr>
        <p:txBody>
          <a:bodyPr rtlCol="0" anchor="b"/>
          <a:lstStyle>
            <a:lvl1pPr>
              <a:defRPr sz="3200"/>
            </a:lvl1pPr>
          </a:lstStyle>
          <a:p>
            <a:pPr rtl="0"/>
            <a:r>
              <a:rPr lang="es-ES" noProof="0"/>
              <a:t>Haga clic para modificar el estilo de título del patrón</a:t>
            </a:r>
          </a:p>
        </p:txBody>
      </p:sp>
      <p:sp>
        <p:nvSpPr>
          <p:cNvPr id="8" name="Marcador de texto 3">
            <a:extLst>
              <a:ext uri="{FF2B5EF4-FFF2-40B4-BE49-F238E27FC236}">
                <a16:creationId xmlns:a16="http://schemas.microsoft.com/office/drawing/2014/main" id="{6489A680-EBE7-45A3-B520-2C50F59C7932}"/>
              </a:ext>
            </a:extLst>
          </p:cNvPr>
          <p:cNvSpPr>
            <a:spLocks noGrp="1"/>
          </p:cNvSpPr>
          <p:nvPr>
            <p:ph type="body" sz="half" idx="2" hasCustomPrompt="1"/>
          </p:nvPr>
        </p:nvSpPr>
        <p:spPr>
          <a:xfrm>
            <a:off x="839788" y="2166148"/>
            <a:ext cx="3932237" cy="3702840"/>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9" name="Marcador de posición de contenido 2">
            <a:extLst>
              <a:ext uri="{FF2B5EF4-FFF2-40B4-BE49-F238E27FC236}">
                <a16:creationId xmlns:a16="http://schemas.microsoft.com/office/drawing/2014/main" id="{202EEB9F-D255-46E9-AFBB-FCC4D93BEFC3}"/>
              </a:ext>
            </a:extLst>
          </p:cNvPr>
          <p:cNvSpPr>
            <a:spLocks noGrp="1"/>
          </p:cNvSpPr>
          <p:nvPr>
            <p:ph idx="1" hasCustomPrompt="1"/>
          </p:nvPr>
        </p:nvSpPr>
        <p:spPr>
          <a:xfrm>
            <a:off x="5183188" y="457201"/>
            <a:ext cx="6172200" cy="5403850"/>
          </a:xfrm>
        </p:spPr>
        <p:txBody>
          <a:bodyPr rtlCol="0"/>
          <a:lstStyle>
            <a:lvl1pPr>
              <a:defRPr sz="3200">
                <a:solidFill>
                  <a:schemeClr val="bg1"/>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0" name="Gráfico 15">
            <a:extLst>
              <a:ext uri="{FF2B5EF4-FFF2-40B4-BE49-F238E27FC236}">
                <a16:creationId xmlns:a16="http://schemas.microsoft.com/office/drawing/2014/main" id="{4F729341-632E-4151-9863-D40D91A16F84}"/>
              </a:ext>
            </a:extLst>
          </p:cNvPr>
          <p:cNvSpPr/>
          <p:nvPr userDrawn="1"/>
        </p:nvSpPr>
        <p:spPr>
          <a:xfrm>
            <a:off x="-11174" y="1947672"/>
            <a:ext cx="493776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pPr rtl="0"/>
            <a:endParaRPr lang="es-ES" noProof="0"/>
          </a:p>
        </p:txBody>
      </p:sp>
    </p:spTree>
    <p:extLst>
      <p:ext uri="{BB962C8B-B14F-4D97-AF65-F5344CB8AC3E}">
        <p14:creationId xmlns:p14="http://schemas.microsoft.com/office/powerpoint/2010/main" val="30948434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magen con leyenda">
    <p:spTree>
      <p:nvGrpSpPr>
        <p:cNvPr id="1" name=""/>
        <p:cNvGrpSpPr/>
        <p:nvPr/>
      </p:nvGrpSpPr>
      <p:grpSpPr>
        <a:xfrm>
          <a:off x="0" y="0"/>
          <a:ext cx="0" cy="0"/>
          <a:chOff x="0" y="0"/>
          <a:chExt cx="0" cy="0"/>
        </a:xfrm>
      </p:grpSpPr>
      <p:sp>
        <p:nvSpPr>
          <p:cNvPr id="3" name="Marcador de número de diapositiva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p>
            <a:pPr rtl="0"/>
            <a:fld id="{D495E168-DA5E-4888-8D8A-92B118324C14}" type="slidenum">
              <a:rPr lang="es-ES" noProof="0" smtClean="0"/>
              <a:pPr rtl="0"/>
              <a:t>‹Nº›</a:t>
            </a:fld>
            <a:endParaRPr lang="es-ES" noProof="0"/>
          </a:p>
        </p:txBody>
      </p:sp>
      <p:sp>
        <p:nvSpPr>
          <p:cNvPr id="26" name="Gráfico 4">
            <a:extLst>
              <a:ext uri="{FF2B5EF4-FFF2-40B4-BE49-F238E27FC236}">
                <a16:creationId xmlns:a16="http://schemas.microsoft.com/office/drawing/2014/main" id="{7D57D3C0-DF85-4866-AC4B-ED6A0F6963A5}"/>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pPr rtl="0"/>
            <a:endParaRPr lang="es-ES" noProof="0"/>
          </a:p>
        </p:txBody>
      </p:sp>
      <p:sp>
        <p:nvSpPr>
          <p:cNvPr id="11" name="Gráfico 15">
            <a:extLst>
              <a:ext uri="{FF2B5EF4-FFF2-40B4-BE49-F238E27FC236}">
                <a16:creationId xmlns:a16="http://schemas.microsoft.com/office/drawing/2014/main" id="{FA387E18-8CE1-1648-81B1-6F1A0F183C30}"/>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pPr rtl="0"/>
            <a:endParaRPr lang="es-ES" noProof="0"/>
          </a:p>
        </p:txBody>
      </p:sp>
      <p:sp>
        <p:nvSpPr>
          <p:cNvPr id="9" name="Título 1">
            <a:extLst>
              <a:ext uri="{FF2B5EF4-FFF2-40B4-BE49-F238E27FC236}">
                <a16:creationId xmlns:a16="http://schemas.microsoft.com/office/drawing/2014/main" id="{44469CAF-CD13-4CCC-9569-14C8070AB355}"/>
              </a:ext>
            </a:extLst>
          </p:cNvPr>
          <p:cNvSpPr>
            <a:spLocks noGrp="1"/>
          </p:cNvSpPr>
          <p:nvPr>
            <p:ph type="title"/>
          </p:nvPr>
        </p:nvSpPr>
        <p:spPr>
          <a:xfrm>
            <a:off x="839788" y="457200"/>
            <a:ext cx="3932237" cy="1380744"/>
          </a:xfrm>
        </p:spPr>
        <p:txBody>
          <a:bodyPr rtlCol="0" anchor="b"/>
          <a:lstStyle>
            <a:lvl1pPr>
              <a:defRPr sz="3200"/>
            </a:lvl1pPr>
          </a:lstStyle>
          <a:p>
            <a:pPr rtl="0"/>
            <a:r>
              <a:rPr lang="es-ES" noProof="0"/>
              <a:t>Haga clic para modificar el estilo de título del patrón</a:t>
            </a:r>
          </a:p>
        </p:txBody>
      </p:sp>
      <p:sp>
        <p:nvSpPr>
          <p:cNvPr id="10" name="Marcador de texto 3">
            <a:extLst>
              <a:ext uri="{FF2B5EF4-FFF2-40B4-BE49-F238E27FC236}">
                <a16:creationId xmlns:a16="http://schemas.microsoft.com/office/drawing/2014/main" id="{36D4C583-322D-4347-807F-F6D6AF8852A4}"/>
              </a:ext>
            </a:extLst>
          </p:cNvPr>
          <p:cNvSpPr>
            <a:spLocks noGrp="1"/>
          </p:cNvSpPr>
          <p:nvPr>
            <p:ph type="body" sz="half" idx="2" hasCustomPrompt="1"/>
          </p:nvPr>
        </p:nvSpPr>
        <p:spPr>
          <a:xfrm>
            <a:off x="839788" y="2130500"/>
            <a:ext cx="3932237" cy="37384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13" name="Marcador de posición de imagen 12">
            <a:extLst>
              <a:ext uri="{FF2B5EF4-FFF2-40B4-BE49-F238E27FC236}">
                <a16:creationId xmlns:a16="http://schemas.microsoft.com/office/drawing/2014/main" id="{F138DBAD-2265-4E62-AB5B-F66A60D53F27}"/>
              </a:ext>
            </a:extLst>
          </p:cNvPr>
          <p:cNvSpPr>
            <a:spLocks noGrp="1"/>
          </p:cNvSpPr>
          <p:nvPr>
            <p:ph type="pic" idx="1"/>
          </p:nvPr>
        </p:nvSpPr>
        <p:spPr>
          <a:xfrm>
            <a:off x="5519738" y="0"/>
            <a:ext cx="6103620" cy="6857999"/>
          </a:xfrm>
          <a:custGeom>
            <a:avLst/>
            <a:gdLst>
              <a:gd name="connsiteX0" fmla="*/ 3914141 w 6103620"/>
              <a:gd name="connsiteY0" fmla="*/ 914400 h 6857999"/>
              <a:gd name="connsiteX1" fmla="*/ 6103620 w 6103620"/>
              <a:gd name="connsiteY1" fmla="*/ 914400 h 6857999"/>
              <a:gd name="connsiteX2" fmla="*/ 6103620 w 6103620"/>
              <a:gd name="connsiteY2" fmla="*/ 914404 h 6857999"/>
              <a:gd name="connsiteX3" fmla="*/ 4339591 w 6103620"/>
              <a:gd name="connsiteY3" fmla="*/ 6857999 h 6857999"/>
              <a:gd name="connsiteX4" fmla="*/ 2150113 w 6103620"/>
              <a:gd name="connsiteY4" fmla="*/ 6857999 h 6857999"/>
              <a:gd name="connsiteX5" fmla="*/ 1769111 w 6103620"/>
              <a:gd name="connsiteY5" fmla="*/ 0 h 6857999"/>
              <a:gd name="connsiteX6" fmla="*/ 3958591 w 6103620"/>
              <a:gd name="connsiteY6" fmla="*/ 0 h 6857999"/>
              <a:gd name="connsiteX7" fmla="*/ 2189480 w 6103620"/>
              <a:gd name="connsiteY7" fmla="*/ 5943601 h 6857999"/>
              <a:gd name="connsiteX8" fmla="*/ 0 w 6103620"/>
              <a:gd name="connsiteY8" fmla="*/ 594360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103620" h="6857999">
                <a:moveTo>
                  <a:pt x="3914141" y="914400"/>
                </a:moveTo>
                <a:lnTo>
                  <a:pt x="6103620" y="914400"/>
                </a:lnTo>
                <a:lnTo>
                  <a:pt x="6103620" y="914404"/>
                </a:lnTo>
                <a:lnTo>
                  <a:pt x="4339591" y="6857999"/>
                </a:lnTo>
                <a:lnTo>
                  <a:pt x="2150113" y="6857999"/>
                </a:lnTo>
                <a:close/>
                <a:moveTo>
                  <a:pt x="1769111" y="0"/>
                </a:moveTo>
                <a:lnTo>
                  <a:pt x="3958591" y="0"/>
                </a:lnTo>
                <a:lnTo>
                  <a:pt x="2189480" y="5943601"/>
                </a:lnTo>
                <a:lnTo>
                  <a:pt x="0" y="5943601"/>
                </a:lnTo>
                <a:close/>
              </a:path>
            </a:pathLst>
          </a:custGeom>
          <a:solidFill>
            <a:schemeClr val="bg1">
              <a:lumMod val="65000"/>
            </a:schemeClr>
          </a:solidFill>
        </p:spPr>
        <p:txBody>
          <a:bodyPr wrap="square" rtlCol="0" anchor="ctr" anchorCtr="0">
            <a:noAutofit/>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p>
        </p:txBody>
      </p:sp>
    </p:spTree>
    <p:extLst>
      <p:ext uri="{BB962C8B-B14F-4D97-AF65-F5344CB8AC3E}">
        <p14:creationId xmlns:p14="http://schemas.microsoft.com/office/powerpoint/2010/main" val="67668170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olo el título">
    <p:spTree>
      <p:nvGrpSpPr>
        <p:cNvPr id="1" name=""/>
        <p:cNvGrpSpPr/>
        <p:nvPr/>
      </p:nvGrpSpPr>
      <p:grpSpPr>
        <a:xfrm>
          <a:off x="0" y="0"/>
          <a:ext cx="0" cy="0"/>
          <a:chOff x="0" y="0"/>
          <a:chExt cx="0" cy="0"/>
        </a:xfrm>
      </p:grpSpPr>
      <p:grpSp>
        <p:nvGrpSpPr>
          <p:cNvPr id="11" name="Gráfico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orma libre: Forma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pPr rtl="0"/>
              <a:endParaRPr lang="es-ES" noProof="0"/>
            </a:p>
          </p:txBody>
        </p:sp>
        <p:sp>
          <p:nvSpPr>
            <p:cNvPr id="13" name="Forma libre: Forma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pPr rtl="0"/>
              <a:endParaRPr lang="es-ES" noProof="0"/>
            </a:p>
          </p:txBody>
        </p:sp>
      </p:grpSp>
      <p:sp>
        <p:nvSpPr>
          <p:cNvPr id="3" name="Marcador de número de diapositiva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rtlCol="0"/>
          <a:lstStyle/>
          <a:p>
            <a:pPr rtl="0"/>
            <a:fld id="{D495E168-DA5E-4888-8D8A-92B118324C14}" type="slidenum">
              <a:rPr lang="es-ES" noProof="0" smtClean="0"/>
              <a:pPr rtl="0"/>
              <a:t>‹Nº›</a:t>
            </a:fld>
            <a:endParaRPr lang="es-ES" noProof="0"/>
          </a:p>
        </p:txBody>
      </p:sp>
      <p:sp>
        <p:nvSpPr>
          <p:cNvPr id="20" name="Gráfico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pPr rtl="0"/>
            <a:endParaRPr lang="es-ES" noProof="0"/>
          </a:p>
        </p:txBody>
      </p:sp>
      <p:sp>
        <p:nvSpPr>
          <p:cNvPr id="21" name="Título 1">
            <a:extLst>
              <a:ext uri="{FF2B5EF4-FFF2-40B4-BE49-F238E27FC236}">
                <a16:creationId xmlns:a16="http://schemas.microsoft.com/office/drawing/2014/main" id="{AD7B9076-7693-4C5F-8305-D5529FF8077A}"/>
              </a:ext>
            </a:extLst>
          </p:cNvPr>
          <p:cNvSpPr>
            <a:spLocks noGrp="1"/>
          </p:cNvSpPr>
          <p:nvPr>
            <p:ph type="title" hasCustomPrompt="1"/>
          </p:nvPr>
        </p:nvSpPr>
        <p:spPr>
          <a:xfrm>
            <a:off x="774032" y="1033272"/>
            <a:ext cx="5056083" cy="782638"/>
          </a:xfrm>
        </p:spPr>
        <p:txBody>
          <a:bodyPr rtlCol="0">
            <a:normAutofit/>
          </a:bodyPr>
          <a:lstStyle>
            <a:lvl1pPr algn="l">
              <a:defRPr sz="4000" b="1">
                <a:solidFill>
                  <a:schemeClr val="bg1"/>
                </a:solidFill>
              </a:defRPr>
            </a:lvl1pPr>
          </a:lstStyle>
          <a:p>
            <a:pPr rtl="0"/>
            <a:r>
              <a:rPr lang="es-ES" noProof="0"/>
              <a:t>DIAPOSITIVA VACÍA</a:t>
            </a:r>
          </a:p>
        </p:txBody>
      </p:sp>
      <p:sp>
        <p:nvSpPr>
          <p:cNvPr id="14" name="Gráfico 15">
            <a:extLst>
              <a:ext uri="{FF2B5EF4-FFF2-40B4-BE49-F238E27FC236}">
                <a16:creationId xmlns:a16="http://schemas.microsoft.com/office/drawing/2014/main" id="{D0734B58-9436-7F49-BF67-542C05487FFF}"/>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pPr rtl="0"/>
            <a:endParaRPr lang="es-ES" noProof="0"/>
          </a:p>
        </p:txBody>
      </p:sp>
    </p:spTree>
    <p:extLst>
      <p:ext uri="{BB962C8B-B14F-4D97-AF65-F5344CB8AC3E}">
        <p14:creationId xmlns:p14="http://schemas.microsoft.com/office/powerpoint/2010/main" val="241832008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En blanco">
    <p:spTree>
      <p:nvGrpSpPr>
        <p:cNvPr id="1" name=""/>
        <p:cNvGrpSpPr/>
        <p:nvPr/>
      </p:nvGrpSpPr>
      <p:grpSpPr>
        <a:xfrm>
          <a:off x="0" y="0"/>
          <a:ext cx="0" cy="0"/>
          <a:chOff x="0" y="0"/>
          <a:chExt cx="0" cy="0"/>
        </a:xfrm>
      </p:grpSpPr>
      <p:grpSp>
        <p:nvGrpSpPr>
          <p:cNvPr id="11" name="Gráfico 1">
            <a:extLst>
              <a:ext uri="{FF2B5EF4-FFF2-40B4-BE49-F238E27FC236}">
                <a16:creationId xmlns:a16="http://schemas.microsoft.com/office/drawing/2014/main" id="{9650CBA0-AE8F-4C6C-B273-73785A68EB92}"/>
              </a:ext>
            </a:extLst>
          </p:cNvPr>
          <p:cNvGrpSpPr/>
          <p:nvPr userDrawn="1"/>
        </p:nvGrpSpPr>
        <p:grpSpPr>
          <a:xfrm>
            <a:off x="0" y="0"/>
            <a:ext cx="12192000" cy="6858000"/>
            <a:chOff x="0" y="0"/>
            <a:chExt cx="12192000" cy="6858000"/>
          </a:xfrm>
        </p:grpSpPr>
        <p:sp>
          <p:nvSpPr>
            <p:cNvPr id="12" name="Forma libre: Forma 11">
              <a:extLst>
                <a:ext uri="{FF2B5EF4-FFF2-40B4-BE49-F238E27FC236}">
                  <a16:creationId xmlns:a16="http://schemas.microsoft.com/office/drawing/2014/main" id="{79A324E0-7B75-4C65-9695-78537686038F}"/>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pPr rtl="0"/>
              <a:endParaRPr lang="es-ES" noProof="0"/>
            </a:p>
          </p:txBody>
        </p:sp>
        <p:sp>
          <p:nvSpPr>
            <p:cNvPr id="13" name="Forma libre: Forma 12">
              <a:extLst>
                <a:ext uri="{FF2B5EF4-FFF2-40B4-BE49-F238E27FC236}">
                  <a16:creationId xmlns:a16="http://schemas.microsoft.com/office/drawing/2014/main" id="{A4C7B0B8-9EF6-4DBC-9088-96B54006BA08}"/>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pPr rtl="0"/>
              <a:endParaRPr lang="es-ES" noProof="0"/>
            </a:p>
          </p:txBody>
        </p:sp>
      </p:grpSp>
      <p:sp>
        <p:nvSpPr>
          <p:cNvPr id="3" name="Marcador de número de diapositiva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rtlCol="0"/>
          <a:lstStyle/>
          <a:p>
            <a:pPr rtl="0"/>
            <a:fld id="{D495E168-DA5E-4888-8D8A-92B118324C14}" type="slidenum">
              <a:rPr lang="es-ES" noProof="0" smtClean="0"/>
              <a:pPr rtl="0"/>
              <a:t>‹Nº›</a:t>
            </a:fld>
            <a:endParaRPr lang="es-ES" noProof="0"/>
          </a:p>
        </p:txBody>
      </p:sp>
      <p:sp>
        <p:nvSpPr>
          <p:cNvPr id="20" name="Gráfico 4">
            <a:extLst>
              <a:ext uri="{FF2B5EF4-FFF2-40B4-BE49-F238E27FC236}">
                <a16:creationId xmlns:a16="http://schemas.microsoft.com/office/drawing/2014/main" id="{55B3C92B-0A13-49BD-8A7D-FD6B821FE783}"/>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pPr rtl="0"/>
            <a:endParaRPr lang="es-ES" noProof="0"/>
          </a:p>
        </p:txBody>
      </p:sp>
    </p:spTree>
    <p:extLst>
      <p:ext uri="{BB962C8B-B14F-4D97-AF65-F5344CB8AC3E}">
        <p14:creationId xmlns:p14="http://schemas.microsoft.com/office/powerpoint/2010/main" val="34522669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cabezado de sección con imagen">
    <p:spTree>
      <p:nvGrpSpPr>
        <p:cNvPr id="1" name=""/>
        <p:cNvGrpSpPr/>
        <p:nvPr/>
      </p:nvGrpSpPr>
      <p:grpSpPr>
        <a:xfrm>
          <a:off x="0" y="0"/>
          <a:ext cx="0" cy="0"/>
          <a:chOff x="0" y="0"/>
          <a:chExt cx="0" cy="0"/>
        </a:xfrm>
      </p:grpSpPr>
      <p:sp>
        <p:nvSpPr>
          <p:cNvPr id="39" name="Marcador de posición de imagen 38">
            <a:extLst>
              <a:ext uri="{FF2B5EF4-FFF2-40B4-BE49-F238E27FC236}">
                <a16:creationId xmlns:a16="http://schemas.microsoft.com/office/drawing/2014/main" id="{61FE90B3-361E-4150-BE53-368ADEA27D72}"/>
              </a:ext>
            </a:extLst>
          </p:cNvPr>
          <p:cNvSpPr>
            <a:spLocks noGrp="1"/>
          </p:cNvSpPr>
          <p:nvPr>
            <p:ph type="pic" sz="quarter" idx="14"/>
          </p:nvPr>
        </p:nvSpPr>
        <p:spPr>
          <a:xfrm>
            <a:off x="-1" y="130966"/>
            <a:ext cx="12192000" cy="6602574"/>
          </a:xfrm>
          <a:custGeom>
            <a:avLst/>
            <a:gdLst>
              <a:gd name="connsiteX0" fmla="*/ 5864259 w 12192000"/>
              <a:gd name="connsiteY0" fmla="*/ 2895444 h 6602574"/>
              <a:gd name="connsiteX1" fmla="*/ 5864259 w 12192000"/>
              <a:gd name="connsiteY1" fmla="*/ 5383374 h 6602574"/>
              <a:gd name="connsiteX2" fmla="*/ 0 w 12192000"/>
              <a:gd name="connsiteY2" fmla="*/ 6602574 h 6602574"/>
              <a:gd name="connsiteX3" fmla="*/ 0 w 12192000"/>
              <a:gd name="connsiteY3" fmla="*/ 4114644 h 6602574"/>
              <a:gd name="connsiteX4" fmla="*/ 12192000 w 12192000"/>
              <a:gd name="connsiteY4" fmla="*/ 2726690 h 6602574"/>
              <a:gd name="connsiteX5" fmla="*/ 12192000 w 12192000"/>
              <a:gd name="connsiteY5" fmla="*/ 5214620 h 6602574"/>
              <a:gd name="connsiteX6" fmla="*/ 6104805 w 12192000"/>
              <a:gd name="connsiteY6" fmla="*/ 6470494 h 6602574"/>
              <a:gd name="connsiteX7" fmla="*/ 6104805 w 12192000"/>
              <a:gd name="connsiteY7" fmla="*/ 3982564 h 6602574"/>
              <a:gd name="connsiteX8" fmla="*/ 12192000 w 12192000"/>
              <a:gd name="connsiteY8" fmla="*/ 0 h 6602574"/>
              <a:gd name="connsiteX9" fmla="*/ 12192000 w 12192000"/>
              <a:gd name="connsiteY9" fmla="*/ 2487923 h 6602574"/>
              <a:gd name="connsiteX10" fmla="*/ 6104805 w 12192000"/>
              <a:gd name="connsiteY10" fmla="*/ 3742534 h 6602574"/>
              <a:gd name="connsiteX11" fmla="*/ 6104805 w 12192000"/>
              <a:gd name="connsiteY11" fmla="*/ 1255874 h 6602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602574">
                <a:moveTo>
                  <a:pt x="5864259" y="2895444"/>
                </a:moveTo>
                <a:lnTo>
                  <a:pt x="5864259" y="5383374"/>
                </a:lnTo>
                <a:lnTo>
                  <a:pt x="0" y="6602574"/>
                </a:lnTo>
                <a:lnTo>
                  <a:pt x="0" y="4114644"/>
                </a:lnTo>
                <a:close/>
                <a:moveTo>
                  <a:pt x="12192000" y="2726690"/>
                </a:moveTo>
                <a:lnTo>
                  <a:pt x="12192000" y="5214620"/>
                </a:lnTo>
                <a:lnTo>
                  <a:pt x="6104805" y="6470494"/>
                </a:lnTo>
                <a:lnTo>
                  <a:pt x="6104805" y="3982564"/>
                </a:lnTo>
                <a:close/>
                <a:moveTo>
                  <a:pt x="12192000" y="0"/>
                </a:moveTo>
                <a:lnTo>
                  <a:pt x="12192000" y="2487923"/>
                </a:lnTo>
                <a:lnTo>
                  <a:pt x="6104805" y="3742534"/>
                </a:lnTo>
                <a:lnTo>
                  <a:pt x="6104805" y="1255874"/>
                </a:lnTo>
                <a:close/>
              </a:path>
            </a:pathLst>
          </a:custGeom>
          <a:solidFill>
            <a:schemeClr val="bg1">
              <a:lumMod val="65000"/>
            </a:schemeClr>
          </a:solidFill>
        </p:spPr>
        <p:txBody>
          <a:bodyPr wrap="square" rtlCol="0" anchor="ctr" anchorCtr="0">
            <a:noAutofit/>
          </a:bodyPr>
          <a:lstStyle>
            <a:lvl1pPr marL="0" indent="0" algn="ctr">
              <a:buNone/>
              <a:defRPr sz="1400"/>
            </a:lvl1pPr>
          </a:lstStyle>
          <a:p>
            <a:pPr rtl="0"/>
            <a:r>
              <a:rPr lang="es-ES" noProof="0"/>
              <a:t>Haga clic en el icono para agregar una imagen</a:t>
            </a:r>
          </a:p>
        </p:txBody>
      </p:sp>
      <p:sp>
        <p:nvSpPr>
          <p:cNvPr id="2" name="Título 1">
            <a:extLst>
              <a:ext uri="{FF2B5EF4-FFF2-40B4-BE49-F238E27FC236}">
                <a16:creationId xmlns:a16="http://schemas.microsoft.com/office/drawing/2014/main" id="{CF097552-E3A8-41F6-B00B-4A39A247AA0E}"/>
              </a:ext>
            </a:extLst>
          </p:cNvPr>
          <p:cNvSpPr>
            <a:spLocks noGrp="1"/>
          </p:cNvSpPr>
          <p:nvPr>
            <p:ph type="title" hasCustomPrompt="1"/>
          </p:nvPr>
        </p:nvSpPr>
        <p:spPr>
          <a:xfrm>
            <a:off x="777240" y="1033272"/>
            <a:ext cx="5056083" cy="782638"/>
          </a:xfrm>
        </p:spPr>
        <p:txBody>
          <a:bodyPr rtlCol="0">
            <a:normAutofit/>
          </a:bodyPr>
          <a:lstStyle>
            <a:lvl1pPr algn="l">
              <a:defRPr sz="4000" b="1">
                <a:solidFill>
                  <a:schemeClr val="bg1"/>
                </a:solidFill>
              </a:defRPr>
            </a:lvl1pPr>
          </a:lstStyle>
          <a:p>
            <a:pPr rtl="0"/>
            <a:r>
              <a:rPr lang="es-ES" noProof="0"/>
              <a:t>DIAPOSITIVA DIVISORIA</a:t>
            </a:r>
          </a:p>
        </p:txBody>
      </p:sp>
      <p:sp>
        <p:nvSpPr>
          <p:cNvPr id="3" name="Marcador de número de diapositiva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p>
            <a:pPr rtl="0"/>
            <a:fld id="{D495E168-DA5E-4888-8D8A-92B118324C14}" type="slidenum">
              <a:rPr lang="es-ES" noProof="0" smtClean="0"/>
              <a:pPr rtl="0"/>
              <a:t>‹Nº›</a:t>
            </a:fld>
            <a:endParaRPr lang="es-ES" noProof="0"/>
          </a:p>
        </p:txBody>
      </p:sp>
      <p:sp>
        <p:nvSpPr>
          <p:cNvPr id="15" name="Gráfico 4">
            <a:extLst>
              <a:ext uri="{FF2B5EF4-FFF2-40B4-BE49-F238E27FC236}">
                <a16:creationId xmlns:a16="http://schemas.microsoft.com/office/drawing/2014/main" id="{2095D1D4-8CA3-4CA3-825D-088EDB51A8AE}"/>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pPr rtl="0"/>
            <a:endParaRPr lang="es-ES" noProof="0"/>
          </a:p>
        </p:txBody>
      </p:sp>
      <p:sp>
        <p:nvSpPr>
          <p:cNvPr id="17" name="Gráfico 15">
            <a:extLst>
              <a:ext uri="{FF2B5EF4-FFF2-40B4-BE49-F238E27FC236}">
                <a16:creationId xmlns:a16="http://schemas.microsoft.com/office/drawing/2014/main" id="{2DB5E70B-ECC9-4800-9DC0-5897EF3F16AB}"/>
              </a:ext>
            </a:extLst>
          </p:cNvPr>
          <p:cNvSpPr/>
          <p:nvPr/>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pPr rtl="0"/>
            <a:endParaRPr lang="es-ES" noProof="0"/>
          </a:p>
        </p:txBody>
      </p:sp>
      <p:sp>
        <p:nvSpPr>
          <p:cNvPr id="11" name="Marcador de texto 17">
            <a:extLst>
              <a:ext uri="{FF2B5EF4-FFF2-40B4-BE49-F238E27FC236}">
                <a16:creationId xmlns:a16="http://schemas.microsoft.com/office/drawing/2014/main" id="{18AF4189-33DF-9B46-9624-C722FCE07DB4}"/>
              </a:ext>
            </a:extLst>
          </p:cNvPr>
          <p:cNvSpPr>
            <a:spLocks noGrp="1"/>
          </p:cNvSpPr>
          <p:nvPr>
            <p:ph type="body" sz="quarter" idx="13" hasCustomPrompt="1"/>
          </p:nvPr>
        </p:nvSpPr>
        <p:spPr>
          <a:xfrm>
            <a:off x="774032" y="2225392"/>
            <a:ext cx="4421856" cy="749047"/>
          </a:xfrm>
        </p:spPr>
        <p:txBody>
          <a:bodyPr rtlCol="0">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rtl="0"/>
            <a:r>
              <a:rPr lang="es-ES" noProof="0"/>
              <a:t>Editar estilos de texto del patrón</a:t>
            </a:r>
          </a:p>
        </p:txBody>
      </p:sp>
    </p:spTree>
    <p:extLst>
      <p:ext uri="{BB962C8B-B14F-4D97-AF65-F5344CB8AC3E}">
        <p14:creationId xmlns:p14="http://schemas.microsoft.com/office/powerpoint/2010/main" val="382347736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Manual">
    <p:bg>
      <p:bgPr>
        <a:solidFill>
          <a:schemeClr val="accent6"/>
        </a:solidFill>
        <a:effectLst/>
      </p:bgPr>
    </p:bg>
    <p:spTree>
      <p:nvGrpSpPr>
        <p:cNvPr id="1" name=""/>
        <p:cNvGrpSpPr/>
        <p:nvPr/>
      </p:nvGrpSpPr>
      <p:grpSpPr>
        <a:xfrm>
          <a:off x="0" y="0"/>
          <a:ext cx="0" cy="0"/>
          <a:chOff x="0" y="0"/>
          <a:chExt cx="0" cy="0"/>
        </a:xfrm>
      </p:grpSpPr>
      <p:sp>
        <p:nvSpPr>
          <p:cNvPr id="31" name="Marcador de texto 21">
            <a:extLst>
              <a:ext uri="{FF2B5EF4-FFF2-40B4-BE49-F238E27FC236}">
                <a16:creationId xmlns:a16="http://schemas.microsoft.com/office/drawing/2014/main" id="{10000CCD-6AFF-4E65-8858-5502306E5811}"/>
              </a:ext>
            </a:extLst>
          </p:cNvPr>
          <p:cNvSpPr>
            <a:spLocks noGrp="1"/>
          </p:cNvSpPr>
          <p:nvPr>
            <p:ph type="body" sz="quarter" idx="13" hasCustomPrompt="1"/>
          </p:nvPr>
        </p:nvSpPr>
        <p:spPr>
          <a:xfrm>
            <a:off x="855578" y="1974209"/>
            <a:ext cx="882686" cy="1092200"/>
          </a:xfrm>
        </p:spPr>
        <p:txBody>
          <a:bodyPr lIns="0" tIns="0" rIns="0" bIns="0" rtlCol="0">
            <a:noAutofit/>
          </a:bodyPr>
          <a:lstStyle>
            <a:lvl1pPr marL="0" indent="0">
              <a:buNone/>
              <a:defRPr sz="6000" b="1">
                <a:solidFill>
                  <a:schemeClr val="bg2"/>
                </a:solidFill>
                <a:latin typeface="+mj-lt"/>
              </a:defRPr>
            </a:lvl1pPr>
          </a:lstStyle>
          <a:p>
            <a:pPr lvl="0" rtl="0"/>
            <a:r>
              <a:rPr lang="es-ES" noProof="0"/>
              <a:t>1</a:t>
            </a:r>
          </a:p>
        </p:txBody>
      </p:sp>
      <p:sp>
        <p:nvSpPr>
          <p:cNvPr id="32" name="Marcador de texto 24">
            <a:extLst>
              <a:ext uri="{FF2B5EF4-FFF2-40B4-BE49-F238E27FC236}">
                <a16:creationId xmlns:a16="http://schemas.microsoft.com/office/drawing/2014/main" id="{D5D777E5-98F6-416A-8D23-3399269D85CB}"/>
              </a:ext>
            </a:extLst>
          </p:cNvPr>
          <p:cNvSpPr>
            <a:spLocks noGrp="1"/>
          </p:cNvSpPr>
          <p:nvPr>
            <p:ph type="body" sz="quarter" idx="14" hasCustomPrompt="1"/>
          </p:nvPr>
        </p:nvSpPr>
        <p:spPr>
          <a:xfrm>
            <a:off x="1442535" y="1998209"/>
            <a:ext cx="3103110" cy="1032355"/>
          </a:xfrm>
        </p:spPr>
        <p:txBody>
          <a:bodyPr rtlCol="0">
            <a:noAutofit/>
          </a:bodyPr>
          <a:lstStyle>
            <a:lvl1pPr marL="0" indent="0">
              <a:lnSpc>
                <a:spcPct val="100000"/>
              </a:lnSpc>
              <a:spcBef>
                <a:spcPts val="600"/>
              </a:spcBef>
              <a:buNone/>
              <a:defRPr sz="2200" b="0">
                <a:solidFill>
                  <a:schemeClr val="tx2"/>
                </a:solidFill>
                <a:latin typeface="+mj-lt"/>
              </a:defRPr>
            </a:lvl1pPr>
          </a:lstStyle>
          <a:p>
            <a:pPr lvl="0" rtl="0"/>
            <a:r>
              <a:rPr lang="es-ES" noProof="0"/>
              <a:t>Editar estilos de texto del patrón</a:t>
            </a:r>
          </a:p>
        </p:txBody>
      </p:sp>
      <p:sp>
        <p:nvSpPr>
          <p:cNvPr id="33" name="Marcador de texto 21">
            <a:extLst>
              <a:ext uri="{FF2B5EF4-FFF2-40B4-BE49-F238E27FC236}">
                <a16:creationId xmlns:a16="http://schemas.microsoft.com/office/drawing/2014/main" id="{C979BADF-99B5-4C91-AAE5-FC2C4DBEDE20}"/>
              </a:ext>
            </a:extLst>
          </p:cNvPr>
          <p:cNvSpPr>
            <a:spLocks noGrp="1"/>
          </p:cNvSpPr>
          <p:nvPr>
            <p:ph type="body" sz="quarter" idx="15" hasCustomPrompt="1"/>
          </p:nvPr>
        </p:nvSpPr>
        <p:spPr>
          <a:xfrm>
            <a:off x="4820642" y="1974209"/>
            <a:ext cx="882686" cy="1092200"/>
          </a:xfrm>
        </p:spPr>
        <p:txBody>
          <a:bodyPr lIns="0" tIns="0" rIns="0" bIns="0" rtlCol="0">
            <a:noAutofit/>
          </a:bodyPr>
          <a:lstStyle>
            <a:lvl1pPr marL="0" indent="0">
              <a:buNone/>
              <a:defRPr sz="6000" b="1">
                <a:solidFill>
                  <a:schemeClr val="bg2"/>
                </a:solidFill>
                <a:latin typeface="+mj-lt"/>
              </a:defRPr>
            </a:lvl1pPr>
          </a:lstStyle>
          <a:p>
            <a:pPr lvl="0" rtl="0"/>
            <a:r>
              <a:rPr lang="es-ES" noProof="0"/>
              <a:t>2</a:t>
            </a:r>
          </a:p>
        </p:txBody>
      </p:sp>
      <p:sp>
        <p:nvSpPr>
          <p:cNvPr id="34" name="Marcador de texto 24">
            <a:extLst>
              <a:ext uri="{FF2B5EF4-FFF2-40B4-BE49-F238E27FC236}">
                <a16:creationId xmlns:a16="http://schemas.microsoft.com/office/drawing/2014/main" id="{6706F6A2-1599-4D73-9288-3ECEACDDCAEA}"/>
              </a:ext>
            </a:extLst>
          </p:cNvPr>
          <p:cNvSpPr>
            <a:spLocks noGrp="1"/>
          </p:cNvSpPr>
          <p:nvPr>
            <p:ph type="body" sz="quarter" idx="16" hasCustomPrompt="1"/>
          </p:nvPr>
        </p:nvSpPr>
        <p:spPr>
          <a:xfrm>
            <a:off x="5477939" y="1998209"/>
            <a:ext cx="2243918" cy="1032355"/>
          </a:xfrm>
        </p:spPr>
        <p:txBody>
          <a:bodyPr rtlCol="0">
            <a:noAutofit/>
          </a:bodyPr>
          <a:lstStyle>
            <a:lvl1pPr marL="0" indent="0">
              <a:lnSpc>
                <a:spcPct val="100000"/>
              </a:lnSpc>
              <a:spcBef>
                <a:spcPts val="600"/>
              </a:spcBef>
              <a:buNone/>
              <a:defRPr sz="2200" b="0">
                <a:solidFill>
                  <a:schemeClr val="tx2"/>
                </a:solidFill>
                <a:latin typeface="+mj-lt"/>
              </a:defRPr>
            </a:lvl1pPr>
          </a:lstStyle>
          <a:p>
            <a:pPr lvl="0" rtl="0"/>
            <a:r>
              <a:rPr lang="es-ES" noProof="0"/>
              <a:t>Editar estilos de texto del patrón</a:t>
            </a:r>
          </a:p>
        </p:txBody>
      </p:sp>
      <p:sp>
        <p:nvSpPr>
          <p:cNvPr id="35" name="Marcador de texto 21">
            <a:extLst>
              <a:ext uri="{FF2B5EF4-FFF2-40B4-BE49-F238E27FC236}">
                <a16:creationId xmlns:a16="http://schemas.microsoft.com/office/drawing/2014/main" id="{BAE5E245-1702-4722-895D-0808BB0A868A}"/>
              </a:ext>
            </a:extLst>
          </p:cNvPr>
          <p:cNvSpPr>
            <a:spLocks noGrp="1"/>
          </p:cNvSpPr>
          <p:nvPr>
            <p:ph type="body" sz="quarter" idx="17" hasCustomPrompt="1"/>
          </p:nvPr>
        </p:nvSpPr>
        <p:spPr>
          <a:xfrm>
            <a:off x="7906755" y="1991988"/>
            <a:ext cx="882686" cy="1092200"/>
          </a:xfrm>
        </p:spPr>
        <p:txBody>
          <a:bodyPr lIns="0" tIns="0" rIns="0" bIns="0" rtlCol="0">
            <a:noAutofit/>
          </a:bodyPr>
          <a:lstStyle>
            <a:lvl1pPr marL="0" indent="0">
              <a:buNone/>
              <a:defRPr sz="6000" b="1">
                <a:solidFill>
                  <a:schemeClr val="bg2"/>
                </a:solidFill>
                <a:latin typeface="+mj-lt"/>
              </a:defRPr>
            </a:lvl1pPr>
          </a:lstStyle>
          <a:p>
            <a:pPr lvl="0" rtl="0"/>
            <a:r>
              <a:rPr lang="es-ES" noProof="0"/>
              <a:t>3</a:t>
            </a:r>
          </a:p>
        </p:txBody>
      </p:sp>
      <p:sp>
        <p:nvSpPr>
          <p:cNvPr id="36" name="Marcador de texto 24">
            <a:extLst>
              <a:ext uri="{FF2B5EF4-FFF2-40B4-BE49-F238E27FC236}">
                <a16:creationId xmlns:a16="http://schemas.microsoft.com/office/drawing/2014/main" id="{3701E665-3CED-413C-BAC6-CE003B1494EA}"/>
              </a:ext>
            </a:extLst>
          </p:cNvPr>
          <p:cNvSpPr>
            <a:spLocks noGrp="1"/>
          </p:cNvSpPr>
          <p:nvPr>
            <p:ph type="body" sz="quarter" idx="18" hasCustomPrompt="1"/>
          </p:nvPr>
        </p:nvSpPr>
        <p:spPr>
          <a:xfrm>
            <a:off x="8564052" y="2015988"/>
            <a:ext cx="2959116" cy="1032355"/>
          </a:xfrm>
        </p:spPr>
        <p:txBody>
          <a:bodyPr rtlCol="0">
            <a:noAutofit/>
          </a:bodyPr>
          <a:lstStyle>
            <a:lvl1pPr marL="0" indent="0">
              <a:lnSpc>
                <a:spcPct val="100000"/>
              </a:lnSpc>
              <a:spcBef>
                <a:spcPts val="600"/>
              </a:spcBef>
              <a:buNone/>
              <a:defRPr sz="2200" b="0">
                <a:solidFill>
                  <a:schemeClr val="tx2"/>
                </a:solidFill>
                <a:latin typeface="+mj-lt"/>
              </a:defRPr>
            </a:lvl1pPr>
          </a:lstStyle>
          <a:p>
            <a:pPr lvl="0" rtl="0"/>
            <a:r>
              <a:rPr lang="es-ES" noProof="0"/>
              <a:t>Editar estilos de texto del patrón</a:t>
            </a:r>
          </a:p>
        </p:txBody>
      </p:sp>
      <p:sp>
        <p:nvSpPr>
          <p:cNvPr id="37" name="Marcador de texto 24">
            <a:extLst>
              <a:ext uri="{FF2B5EF4-FFF2-40B4-BE49-F238E27FC236}">
                <a16:creationId xmlns:a16="http://schemas.microsoft.com/office/drawing/2014/main" id="{E01406B4-D44B-4D1E-91F3-D87541EAD4CE}"/>
              </a:ext>
            </a:extLst>
          </p:cNvPr>
          <p:cNvSpPr>
            <a:spLocks noGrp="1"/>
          </p:cNvSpPr>
          <p:nvPr>
            <p:ph type="body" sz="quarter" idx="19" hasCustomPrompt="1"/>
          </p:nvPr>
        </p:nvSpPr>
        <p:spPr>
          <a:xfrm>
            <a:off x="1020059" y="2927531"/>
            <a:ext cx="1698625" cy="800100"/>
          </a:xfrm>
        </p:spPr>
        <p:txBody>
          <a:bodyPr rtlCol="0">
            <a:normAutofit/>
          </a:bodyPr>
          <a:lstStyle>
            <a:lvl1pPr marL="0" indent="0">
              <a:buNone/>
              <a:defRPr sz="1400" b="0">
                <a:solidFill>
                  <a:schemeClr val="bg1">
                    <a:lumMod val="75000"/>
                  </a:schemeClr>
                </a:solidFill>
                <a:latin typeface="+mn-lt"/>
              </a:defRPr>
            </a:lvl1pPr>
          </a:lstStyle>
          <a:p>
            <a:pPr lvl="0" rtl="0"/>
            <a:r>
              <a:rPr lang="es-ES" noProof="0"/>
              <a:t>Editar estilos de texto del patrón</a:t>
            </a:r>
          </a:p>
        </p:txBody>
      </p:sp>
      <p:sp>
        <p:nvSpPr>
          <p:cNvPr id="38" name="Marcador de texto 24">
            <a:extLst>
              <a:ext uri="{FF2B5EF4-FFF2-40B4-BE49-F238E27FC236}">
                <a16:creationId xmlns:a16="http://schemas.microsoft.com/office/drawing/2014/main" id="{9AAD5CF9-9A59-4C5F-8C29-B92AD6012119}"/>
              </a:ext>
            </a:extLst>
          </p:cNvPr>
          <p:cNvSpPr>
            <a:spLocks noGrp="1"/>
          </p:cNvSpPr>
          <p:nvPr>
            <p:ph type="body" sz="quarter" idx="20" hasCustomPrompt="1"/>
          </p:nvPr>
        </p:nvSpPr>
        <p:spPr>
          <a:xfrm>
            <a:off x="2718684" y="2927531"/>
            <a:ext cx="1698625" cy="800100"/>
          </a:xfrm>
        </p:spPr>
        <p:txBody>
          <a:bodyPr rtlCol="0">
            <a:normAutofit/>
          </a:bodyPr>
          <a:lstStyle>
            <a:lvl1pPr marL="0" indent="0">
              <a:buNone/>
              <a:defRPr sz="1400" b="0">
                <a:solidFill>
                  <a:schemeClr val="bg1">
                    <a:lumMod val="75000"/>
                  </a:schemeClr>
                </a:solidFill>
                <a:latin typeface="+mn-lt"/>
              </a:defRPr>
            </a:lvl1pPr>
          </a:lstStyle>
          <a:p>
            <a:pPr lvl="0" rtl="0"/>
            <a:r>
              <a:rPr lang="es-ES" noProof="0"/>
              <a:t>Editar estilos de texto del patrón</a:t>
            </a:r>
          </a:p>
        </p:txBody>
      </p:sp>
      <p:sp>
        <p:nvSpPr>
          <p:cNvPr id="39" name="Marcador de texto 24">
            <a:extLst>
              <a:ext uri="{FF2B5EF4-FFF2-40B4-BE49-F238E27FC236}">
                <a16:creationId xmlns:a16="http://schemas.microsoft.com/office/drawing/2014/main" id="{C6725172-65CC-4645-B23F-E77886468F31}"/>
              </a:ext>
            </a:extLst>
          </p:cNvPr>
          <p:cNvSpPr>
            <a:spLocks noGrp="1"/>
          </p:cNvSpPr>
          <p:nvPr>
            <p:ph type="body" sz="quarter" idx="21" hasCustomPrompt="1"/>
          </p:nvPr>
        </p:nvSpPr>
        <p:spPr>
          <a:xfrm>
            <a:off x="4794793" y="2927531"/>
            <a:ext cx="2599197" cy="800100"/>
          </a:xfrm>
        </p:spPr>
        <p:txBody>
          <a:bodyPr rtlCol="0">
            <a:normAutofit/>
          </a:bodyPr>
          <a:lstStyle>
            <a:lvl1pPr marL="0" indent="0">
              <a:buNone/>
              <a:defRPr sz="1400" b="0">
                <a:solidFill>
                  <a:schemeClr val="bg1">
                    <a:lumMod val="75000"/>
                  </a:schemeClr>
                </a:solidFill>
                <a:latin typeface="+mn-lt"/>
              </a:defRPr>
            </a:lvl1pPr>
          </a:lstStyle>
          <a:p>
            <a:pPr lvl="0" rtl="0"/>
            <a:r>
              <a:rPr lang="es-ES" noProof="0"/>
              <a:t>Editar estilos de texto del patrón</a:t>
            </a:r>
          </a:p>
        </p:txBody>
      </p:sp>
      <p:sp>
        <p:nvSpPr>
          <p:cNvPr id="40" name="Marcador de texto 24">
            <a:extLst>
              <a:ext uri="{FF2B5EF4-FFF2-40B4-BE49-F238E27FC236}">
                <a16:creationId xmlns:a16="http://schemas.microsoft.com/office/drawing/2014/main" id="{0EA5E6CA-5C78-4B75-BA22-59750E7D4501}"/>
              </a:ext>
            </a:extLst>
          </p:cNvPr>
          <p:cNvSpPr>
            <a:spLocks noGrp="1"/>
          </p:cNvSpPr>
          <p:nvPr>
            <p:ph type="body" sz="quarter" idx="22" hasCustomPrompt="1"/>
          </p:nvPr>
        </p:nvSpPr>
        <p:spPr>
          <a:xfrm>
            <a:off x="7876955" y="2925988"/>
            <a:ext cx="3726423" cy="800100"/>
          </a:xfrm>
        </p:spPr>
        <p:txBody>
          <a:bodyPr rtlCol="0">
            <a:normAutofit/>
          </a:bodyPr>
          <a:lstStyle>
            <a:lvl1pPr marL="0" indent="0">
              <a:buNone/>
              <a:defRPr sz="1400" b="0">
                <a:solidFill>
                  <a:schemeClr val="bg1">
                    <a:lumMod val="75000"/>
                  </a:schemeClr>
                </a:solidFill>
                <a:latin typeface="+mn-lt"/>
              </a:defRPr>
            </a:lvl1pPr>
          </a:lstStyle>
          <a:p>
            <a:pPr lvl="0" rtl="0"/>
            <a:r>
              <a:rPr lang="es-ES" noProof="0"/>
              <a:t>Editar estilos de texto del patrón</a:t>
            </a:r>
          </a:p>
        </p:txBody>
      </p:sp>
      <p:sp>
        <p:nvSpPr>
          <p:cNvPr id="41" name="Marcador de texto 24">
            <a:extLst>
              <a:ext uri="{FF2B5EF4-FFF2-40B4-BE49-F238E27FC236}">
                <a16:creationId xmlns:a16="http://schemas.microsoft.com/office/drawing/2014/main" id="{E1C61752-F57C-4FBF-93F3-06F43CCA43C8}"/>
              </a:ext>
            </a:extLst>
          </p:cNvPr>
          <p:cNvSpPr>
            <a:spLocks noGrp="1"/>
          </p:cNvSpPr>
          <p:nvPr>
            <p:ph type="body" sz="quarter" idx="23" hasCustomPrompt="1"/>
          </p:nvPr>
        </p:nvSpPr>
        <p:spPr>
          <a:xfrm>
            <a:off x="1284133" y="5751926"/>
            <a:ext cx="9623735" cy="470478"/>
          </a:xfrm>
        </p:spPr>
        <p:txBody>
          <a:bodyPr rtlCol="0">
            <a:normAutofit/>
          </a:bodyPr>
          <a:lstStyle>
            <a:lvl1pPr marL="0" indent="0" algn="ctr">
              <a:buNone/>
              <a:defRPr sz="1600" b="0">
                <a:solidFill>
                  <a:schemeClr val="tx2"/>
                </a:solidFill>
                <a:latin typeface="+mn-lt"/>
              </a:defRPr>
            </a:lvl1pPr>
          </a:lstStyle>
          <a:p>
            <a:pPr lvl="0" rtl="0"/>
            <a:r>
              <a:rPr lang="es-ES" noProof="0"/>
              <a:t>Editar estilos de texto del patrón</a:t>
            </a:r>
          </a:p>
        </p:txBody>
      </p:sp>
      <p:sp>
        <p:nvSpPr>
          <p:cNvPr id="42" name="Marcador de texto 24">
            <a:extLst>
              <a:ext uri="{FF2B5EF4-FFF2-40B4-BE49-F238E27FC236}">
                <a16:creationId xmlns:a16="http://schemas.microsoft.com/office/drawing/2014/main" id="{E0232175-FB97-4039-8136-B9DD27441C05}"/>
              </a:ext>
            </a:extLst>
          </p:cNvPr>
          <p:cNvSpPr>
            <a:spLocks noGrp="1"/>
          </p:cNvSpPr>
          <p:nvPr>
            <p:ph type="body" sz="quarter" idx="24" hasCustomPrompt="1"/>
          </p:nvPr>
        </p:nvSpPr>
        <p:spPr>
          <a:xfrm>
            <a:off x="4794791" y="4893792"/>
            <a:ext cx="2599199" cy="615026"/>
          </a:xfrm>
        </p:spPr>
        <p:txBody>
          <a:bodyPr rtlCol="0">
            <a:normAutofit/>
          </a:bodyPr>
          <a:lstStyle>
            <a:lvl1pPr marL="0" indent="0">
              <a:buNone/>
              <a:defRPr sz="1600" b="0">
                <a:solidFill>
                  <a:schemeClr val="bg2"/>
                </a:solidFill>
                <a:latin typeface="+mn-lt"/>
              </a:defRPr>
            </a:lvl1pPr>
          </a:lstStyle>
          <a:p>
            <a:pPr lvl="0" rtl="0"/>
            <a:r>
              <a:rPr lang="es-ES" noProof="0"/>
              <a:t>Editar estilos de texto del patrón</a:t>
            </a:r>
          </a:p>
        </p:txBody>
      </p:sp>
      <p:sp>
        <p:nvSpPr>
          <p:cNvPr id="43" name="Marcador de texto 24">
            <a:extLst>
              <a:ext uri="{FF2B5EF4-FFF2-40B4-BE49-F238E27FC236}">
                <a16:creationId xmlns:a16="http://schemas.microsoft.com/office/drawing/2014/main" id="{6E5262C3-0603-403F-AB36-FB4EB9FC7BCB}"/>
              </a:ext>
            </a:extLst>
          </p:cNvPr>
          <p:cNvSpPr>
            <a:spLocks noGrp="1"/>
          </p:cNvSpPr>
          <p:nvPr>
            <p:ph type="body" sz="quarter" idx="25" hasCustomPrompt="1"/>
          </p:nvPr>
        </p:nvSpPr>
        <p:spPr>
          <a:xfrm>
            <a:off x="7890713" y="4893792"/>
            <a:ext cx="3712665" cy="615026"/>
          </a:xfrm>
        </p:spPr>
        <p:txBody>
          <a:bodyPr rtlCol="0">
            <a:normAutofit/>
          </a:bodyPr>
          <a:lstStyle>
            <a:lvl1pPr marL="0" indent="0">
              <a:buNone/>
              <a:defRPr sz="1600" b="0">
                <a:solidFill>
                  <a:schemeClr val="bg2"/>
                </a:solidFill>
                <a:latin typeface="+mn-lt"/>
              </a:defRPr>
            </a:lvl1pPr>
          </a:lstStyle>
          <a:p>
            <a:pPr lvl="0" rtl="0"/>
            <a:r>
              <a:rPr lang="es-ES" noProof="0"/>
              <a:t>Editar estilos de texto del patrón</a:t>
            </a:r>
          </a:p>
        </p:txBody>
      </p:sp>
      <p:sp>
        <p:nvSpPr>
          <p:cNvPr id="44" name="Marcador de posición de imagen 12">
            <a:extLst>
              <a:ext uri="{FF2B5EF4-FFF2-40B4-BE49-F238E27FC236}">
                <a16:creationId xmlns:a16="http://schemas.microsoft.com/office/drawing/2014/main" id="{D2FBACFC-8B68-4A37-95A4-26BE5A23D759}"/>
              </a:ext>
            </a:extLst>
          </p:cNvPr>
          <p:cNvSpPr>
            <a:spLocks noGrp="1"/>
          </p:cNvSpPr>
          <p:nvPr>
            <p:ph type="pic" sz="quarter" idx="37"/>
          </p:nvPr>
        </p:nvSpPr>
        <p:spPr>
          <a:xfrm>
            <a:off x="1020058" y="3800404"/>
            <a:ext cx="3273552" cy="1618488"/>
          </a:xfrm>
        </p:spPr>
        <p:txBody>
          <a:bodyPr rtlCol="0" anchor="ctr" anchorCtr="0">
            <a:noAutofit/>
          </a:bodyPr>
          <a:lstStyle>
            <a:lvl1pPr marL="0" indent="0" algn="ctr">
              <a:buNone/>
              <a:defRPr sz="1400">
                <a:solidFill>
                  <a:schemeClr val="bg1">
                    <a:lumMod val="75000"/>
                  </a:schemeClr>
                </a:solidFill>
              </a:defRPr>
            </a:lvl1pPr>
          </a:lstStyle>
          <a:p>
            <a:pPr rtl="0"/>
            <a:r>
              <a:rPr lang="es-ES" noProof="0"/>
              <a:t>Haga clic en el icono para agregar una imagen</a:t>
            </a:r>
          </a:p>
        </p:txBody>
      </p:sp>
      <p:sp>
        <p:nvSpPr>
          <p:cNvPr id="46" name="Marcador de posición de imagen 12">
            <a:extLst>
              <a:ext uri="{FF2B5EF4-FFF2-40B4-BE49-F238E27FC236}">
                <a16:creationId xmlns:a16="http://schemas.microsoft.com/office/drawing/2014/main" id="{5A6A36C6-8489-4333-927A-141D8F98AE50}"/>
              </a:ext>
            </a:extLst>
          </p:cNvPr>
          <p:cNvSpPr>
            <a:spLocks noGrp="1"/>
          </p:cNvSpPr>
          <p:nvPr>
            <p:ph type="pic" sz="quarter" idx="43"/>
          </p:nvPr>
        </p:nvSpPr>
        <p:spPr>
          <a:xfrm>
            <a:off x="4794792" y="3864572"/>
            <a:ext cx="2599199" cy="896112"/>
          </a:xfrm>
        </p:spPr>
        <p:txBody>
          <a:bodyPr rtlCol="0" anchor="ctr" anchorCtr="0">
            <a:noAutofit/>
          </a:bodyPr>
          <a:lstStyle>
            <a:lvl1pPr marL="0" indent="0" algn="ctr">
              <a:buNone/>
              <a:defRPr sz="1400">
                <a:solidFill>
                  <a:schemeClr val="bg1">
                    <a:lumMod val="75000"/>
                  </a:schemeClr>
                </a:solidFill>
              </a:defRPr>
            </a:lvl1pPr>
          </a:lstStyle>
          <a:p>
            <a:pPr rtl="0"/>
            <a:r>
              <a:rPr lang="es-ES" noProof="0"/>
              <a:t>Haga clic en el icono para agregar una imagen</a:t>
            </a:r>
          </a:p>
        </p:txBody>
      </p:sp>
      <p:sp>
        <p:nvSpPr>
          <p:cNvPr id="47" name="Marcador de posición de imagen 9">
            <a:extLst>
              <a:ext uri="{FF2B5EF4-FFF2-40B4-BE49-F238E27FC236}">
                <a16:creationId xmlns:a16="http://schemas.microsoft.com/office/drawing/2014/main" id="{BB2DF986-C446-4302-9099-B1512AD5D8CA}"/>
              </a:ext>
            </a:extLst>
          </p:cNvPr>
          <p:cNvSpPr>
            <a:spLocks noGrp="1"/>
          </p:cNvSpPr>
          <p:nvPr>
            <p:ph type="pic" sz="quarter" idx="44"/>
          </p:nvPr>
        </p:nvSpPr>
        <p:spPr>
          <a:xfrm>
            <a:off x="7876955" y="3864572"/>
            <a:ext cx="2599200" cy="896400"/>
          </a:xfrm>
        </p:spPr>
        <p:txBody>
          <a:bodyPr rtlCol="0" anchor="ctr" anchorCtr="0">
            <a:normAutofit/>
          </a:bodyPr>
          <a:lstStyle>
            <a:lvl1pPr marL="0" indent="0" algn="ctr">
              <a:buNone/>
              <a:defRPr sz="1400">
                <a:solidFill>
                  <a:schemeClr val="bg1">
                    <a:lumMod val="75000"/>
                  </a:schemeClr>
                </a:solidFill>
              </a:defRPr>
            </a:lvl1pPr>
          </a:lstStyle>
          <a:p>
            <a:pPr rtl="0"/>
            <a:r>
              <a:rPr lang="es-ES" noProof="0"/>
              <a:t>Haga clic en el icono para agregar una imagen</a:t>
            </a:r>
          </a:p>
        </p:txBody>
      </p:sp>
      <p:sp>
        <p:nvSpPr>
          <p:cNvPr id="22" name="Título 1">
            <a:extLst>
              <a:ext uri="{FF2B5EF4-FFF2-40B4-BE49-F238E27FC236}">
                <a16:creationId xmlns:a16="http://schemas.microsoft.com/office/drawing/2014/main" id="{BB58C539-3FDE-4755-BEB4-C953AA292673}"/>
              </a:ext>
            </a:extLst>
          </p:cNvPr>
          <p:cNvSpPr>
            <a:spLocks noGrp="1"/>
          </p:cNvSpPr>
          <p:nvPr>
            <p:ph type="title" hasCustomPrompt="1"/>
          </p:nvPr>
        </p:nvSpPr>
        <p:spPr>
          <a:xfrm>
            <a:off x="774032" y="741320"/>
            <a:ext cx="10506743" cy="782638"/>
          </a:xfrm>
        </p:spPr>
        <p:txBody>
          <a:bodyPr rtlCol="0">
            <a:normAutofit/>
          </a:bodyPr>
          <a:lstStyle>
            <a:lvl1pPr algn="l">
              <a:defRPr sz="4000" b="1">
                <a:solidFill>
                  <a:schemeClr val="bg1"/>
                </a:solidFill>
              </a:defRPr>
            </a:lvl1pPr>
          </a:lstStyle>
          <a:p>
            <a:pPr rtl="0"/>
            <a:r>
              <a:rPr lang="es-ES" noProof="0"/>
              <a:t>CÓMO USAR ESTA PLANTILLA</a:t>
            </a:r>
          </a:p>
        </p:txBody>
      </p:sp>
      <p:sp>
        <p:nvSpPr>
          <p:cNvPr id="23" name="Gráfico 15">
            <a:extLst>
              <a:ext uri="{FF2B5EF4-FFF2-40B4-BE49-F238E27FC236}">
                <a16:creationId xmlns:a16="http://schemas.microsoft.com/office/drawing/2014/main" id="{8EDA54DA-ED01-4416-96BF-C8968F4684B4}"/>
              </a:ext>
            </a:extLst>
          </p:cNvPr>
          <p:cNvSpPr/>
          <p:nvPr userDrawn="1"/>
        </p:nvSpPr>
        <p:spPr>
          <a:xfrm>
            <a:off x="-11173" y="1610268"/>
            <a:ext cx="9252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pPr rtl="0"/>
            <a:endParaRPr lang="es-ES" noProof="0"/>
          </a:p>
        </p:txBody>
      </p:sp>
    </p:spTree>
    <p:extLst>
      <p:ext uri="{BB962C8B-B14F-4D97-AF65-F5344CB8AC3E}">
        <p14:creationId xmlns:p14="http://schemas.microsoft.com/office/powerpoint/2010/main" val="311389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ítulo y contenido con imagen">
    <p:spTree>
      <p:nvGrpSpPr>
        <p:cNvPr id="1" name=""/>
        <p:cNvGrpSpPr/>
        <p:nvPr/>
      </p:nvGrpSpPr>
      <p:grpSpPr>
        <a:xfrm>
          <a:off x="0" y="0"/>
          <a:ext cx="0" cy="0"/>
          <a:chOff x="0" y="0"/>
          <a:chExt cx="0" cy="0"/>
        </a:xfrm>
      </p:grpSpPr>
      <p:sp>
        <p:nvSpPr>
          <p:cNvPr id="25" name="Marcador de posición de imagen 24">
            <a:extLst>
              <a:ext uri="{FF2B5EF4-FFF2-40B4-BE49-F238E27FC236}">
                <a16:creationId xmlns:a16="http://schemas.microsoft.com/office/drawing/2014/main" id="{9D8367A5-C050-47FB-A1BD-54CD13DE3A0F}"/>
              </a:ext>
            </a:extLst>
          </p:cNvPr>
          <p:cNvSpPr>
            <a:spLocks noGrp="1"/>
          </p:cNvSpPr>
          <p:nvPr>
            <p:ph type="pic" sz="quarter" idx="16"/>
          </p:nvPr>
        </p:nvSpPr>
        <p:spPr>
          <a:xfrm>
            <a:off x="5519738" y="0"/>
            <a:ext cx="6103621" cy="6858000"/>
          </a:xfrm>
          <a:custGeom>
            <a:avLst/>
            <a:gdLst>
              <a:gd name="connsiteX0" fmla="*/ 3914141 w 6103621"/>
              <a:gd name="connsiteY0" fmla="*/ 914400 h 6858000"/>
              <a:gd name="connsiteX1" fmla="*/ 6103621 w 6103621"/>
              <a:gd name="connsiteY1" fmla="*/ 914400 h 6858000"/>
              <a:gd name="connsiteX2" fmla="*/ 4339591 w 6103621"/>
              <a:gd name="connsiteY2" fmla="*/ 6858000 h 6858000"/>
              <a:gd name="connsiteX3" fmla="*/ 2150112 w 6103621"/>
              <a:gd name="connsiteY3" fmla="*/ 6858000 h 6858000"/>
              <a:gd name="connsiteX4" fmla="*/ 1769111 w 6103621"/>
              <a:gd name="connsiteY4" fmla="*/ 0 h 6858000"/>
              <a:gd name="connsiteX5" fmla="*/ 3958591 w 6103621"/>
              <a:gd name="connsiteY5" fmla="*/ 0 h 6858000"/>
              <a:gd name="connsiteX6" fmla="*/ 2189480 w 6103621"/>
              <a:gd name="connsiteY6" fmla="*/ 5943601 h 6858000"/>
              <a:gd name="connsiteX7" fmla="*/ 0 w 6103621"/>
              <a:gd name="connsiteY7" fmla="*/ 594360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03621" h="6858000">
                <a:moveTo>
                  <a:pt x="3914141" y="914400"/>
                </a:moveTo>
                <a:lnTo>
                  <a:pt x="6103621" y="914400"/>
                </a:lnTo>
                <a:lnTo>
                  <a:pt x="4339591" y="6858000"/>
                </a:lnTo>
                <a:lnTo>
                  <a:pt x="2150112" y="6858000"/>
                </a:lnTo>
                <a:close/>
                <a:moveTo>
                  <a:pt x="1769111" y="0"/>
                </a:moveTo>
                <a:lnTo>
                  <a:pt x="3958591" y="0"/>
                </a:lnTo>
                <a:lnTo>
                  <a:pt x="2189480" y="5943601"/>
                </a:lnTo>
                <a:lnTo>
                  <a:pt x="0" y="5943601"/>
                </a:lnTo>
                <a:close/>
              </a:path>
            </a:pathLst>
          </a:custGeom>
          <a:solidFill>
            <a:schemeClr val="bg1">
              <a:lumMod val="65000"/>
            </a:schemeClr>
          </a:solidFill>
        </p:spPr>
        <p:txBody>
          <a:bodyPr wrap="square" rtlCol="0" anchor="ctr" anchorCtr="0">
            <a:noAutofit/>
          </a:bodyPr>
          <a:lstStyle>
            <a:lvl1pPr marL="0" indent="0" algn="ctr">
              <a:buNone/>
              <a:defRPr sz="1400"/>
            </a:lvl1pPr>
          </a:lstStyle>
          <a:p>
            <a:pPr rtl="0"/>
            <a:r>
              <a:rPr lang="es-ES" noProof="0"/>
              <a:t>Haga clic en el icono para agregar una imagen</a:t>
            </a:r>
          </a:p>
        </p:txBody>
      </p:sp>
      <p:sp>
        <p:nvSpPr>
          <p:cNvPr id="3" name="Marcador de número de diapositiva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p>
            <a:pPr rtl="0"/>
            <a:fld id="{D495E168-DA5E-4888-8D8A-92B118324C14}" type="slidenum">
              <a:rPr lang="es-ES" noProof="0" smtClean="0"/>
              <a:pPr rtl="0"/>
              <a:t>‹Nº›</a:t>
            </a:fld>
            <a:endParaRPr lang="es-ES" noProof="0"/>
          </a:p>
        </p:txBody>
      </p:sp>
      <p:sp>
        <p:nvSpPr>
          <p:cNvPr id="14" name="Marcador de texto 14">
            <a:extLst>
              <a:ext uri="{FF2B5EF4-FFF2-40B4-BE49-F238E27FC236}">
                <a16:creationId xmlns:a16="http://schemas.microsoft.com/office/drawing/2014/main" id="{302F0820-F94A-40EF-B3BE-26CD0CB55173}"/>
              </a:ext>
            </a:extLst>
          </p:cNvPr>
          <p:cNvSpPr>
            <a:spLocks noGrp="1"/>
          </p:cNvSpPr>
          <p:nvPr>
            <p:ph type="body" sz="quarter" idx="15" hasCustomPrompt="1"/>
          </p:nvPr>
        </p:nvSpPr>
        <p:spPr>
          <a:xfrm>
            <a:off x="774032" y="3074529"/>
            <a:ext cx="4421856" cy="2588637"/>
          </a:xfrm>
        </p:spPr>
        <p:txBody>
          <a:bodyPr lIns="0" rtlCol="0">
            <a:normAutofit/>
          </a:bodyPr>
          <a:lstStyle>
            <a:lvl1pPr marL="180000" indent="-180000">
              <a:spcBef>
                <a:spcPts val="600"/>
              </a:spcBef>
              <a:buClr>
                <a:schemeClr val="bg2"/>
              </a:buClr>
              <a:buFont typeface="Wingdings" panose="05000000000000000000" pitchFamily="2" charset="2"/>
              <a:buChar char="§"/>
              <a:defRPr sz="1400" b="0" i="0">
                <a:solidFill>
                  <a:schemeClr val="bg1">
                    <a:lumMod val="75000"/>
                  </a:schemeClr>
                </a:solidFill>
              </a:defRPr>
            </a:lvl1pPr>
          </a:lstStyle>
          <a:p>
            <a:pPr lvl="0" rtl="0"/>
            <a:r>
              <a:rPr lang="es-ES" noProof="0"/>
              <a:t>Editar estilos de texto del patrón</a:t>
            </a:r>
          </a:p>
        </p:txBody>
      </p:sp>
      <p:sp>
        <p:nvSpPr>
          <p:cNvPr id="21" name="Título 1">
            <a:extLst>
              <a:ext uri="{FF2B5EF4-FFF2-40B4-BE49-F238E27FC236}">
                <a16:creationId xmlns:a16="http://schemas.microsoft.com/office/drawing/2014/main" id="{33528AEE-54AB-4366-9576-BBA1CE5F3A54}"/>
              </a:ext>
            </a:extLst>
          </p:cNvPr>
          <p:cNvSpPr>
            <a:spLocks noGrp="1"/>
          </p:cNvSpPr>
          <p:nvPr>
            <p:ph type="title" hasCustomPrompt="1"/>
          </p:nvPr>
        </p:nvSpPr>
        <p:spPr>
          <a:xfrm>
            <a:off x="774032" y="1032746"/>
            <a:ext cx="5056083" cy="782638"/>
          </a:xfrm>
        </p:spPr>
        <p:txBody>
          <a:bodyPr rtlCol="0">
            <a:normAutofit/>
          </a:bodyPr>
          <a:lstStyle>
            <a:lvl1pPr algn="l">
              <a:defRPr sz="4000" b="1">
                <a:solidFill>
                  <a:schemeClr val="bg1"/>
                </a:solidFill>
              </a:defRPr>
            </a:lvl1pPr>
          </a:lstStyle>
          <a:p>
            <a:pPr rtl="0"/>
            <a:r>
              <a:rPr lang="es-ES" noProof="0"/>
              <a:t>DISEÑO DE TEXTO 1</a:t>
            </a:r>
          </a:p>
        </p:txBody>
      </p:sp>
      <p:sp>
        <p:nvSpPr>
          <p:cNvPr id="22" name="Marcador de texto 17">
            <a:extLst>
              <a:ext uri="{FF2B5EF4-FFF2-40B4-BE49-F238E27FC236}">
                <a16:creationId xmlns:a16="http://schemas.microsoft.com/office/drawing/2014/main" id="{A1867536-E941-4FED-8B68-2609143C2A78}"/>
              </a:ext>
            </a:extLst>
          </p:cNvPr>
          <p:cNvSpPr>
            <a:spLocks noGrp="1"/>
          </p:cNvSpPr>
          <p:nvPr>
            <p:ph type="body" sz="quarter" idx="13" hasCustomPrompt="1"/>
          </p:nvPr>
        </p:nvSpPr>
        <p:spPr>
          <a:xfrm>
            <a:off x="774032" y="2225392"/>
            <a:ext cx="4421856" cy="749047"/>
          </a:xfrm>
        </p:spPr>
        <p:txBody>
          <a:bodyPr rtlCol="0">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rtl="0"/>
            <a:r>
              <a:rPr lang="es-ES" noProof="0"/>
              <a:t>Editar estilos de texto del patrón</a:t>
            </a:r>
          </a:p>
        </p:txBody>
      </p:sp>
      <p:sp>
        <p:nvSpPr>
          <p:cNvPr id="26" name="Gráfico 4">
            <a:extLst>
              <a:ext uri="{FF2B5EF4-FFF2-40B4-BE49-F238E27FC236}">
                <a16:creationId xmlns:a16="http://schemas.microsoft.com/office/drawing/2014/main" id="{7D57D3C0-DF85-4866-AC4B-ED6A0F6963A5}"/>
              </a:ext>
            </a:extLst>
          </p:cNvPr>
          <p:cNvSpPr/>
          <p:nvPr/>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pPr rtl="0"/>
            <a:endParaRPr lang="es-ES" noProof="0"/>
          </a:p>
        </p:txBody>
      </p:sp>
      <p:sp>
        <p:nvSpPr>
          <p:cNvPr id="11" name="Gráfico 15">
            <a:extLst>
              <a:ext uri="{FF2B5EF4-FFF2-40B4-BE49-F238E27FC236}">
                <a16:creationId xmlns:a16="http://schemas.microsoft.com/office/drawing/2014/main" id="{FA387E18-8CE1-1648-81B1-6F1A0F183C30}"/>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pPr rtl="0"/>
            <a:endParaRPr lang="es-ES" noProof="0"/>
          </a:p>
        </p:txBody>
      </p:sp>
    </p:spTree>
    <p:extLst>
      <p:ext uri="{BB962C8B-B14F-4D97-AF65-F5344CB8AC3E}">
        <p14:creationId xmlns:p14="http://schemas.microsoft.com/office/powerpoint/2010/main" val="37213956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apositiva de contenido">
    <p:spTree>
      <p:nvGrpSpPr>
        <p:cNvPr id="1" name=""/>
        <p:cNvGrpSpPr/>
        <p:nvPr/>
      </p:nvGrpSpPr>
      <p:grpSpPr>
        <a:xfrm>
          <a:off x="0" y="0"/>
          <a:ext cx="0" cy="0"/>
          <a:chOff x="0" y="0"/>
          <a:chExt cx="0" cy="0"/>
        </a:xfrm>
      </p:grpSpPr>
      <p:sp>
        <p:nvSpPr>
          <p:cNvPr id="22" name="Marcador de posición de imagen 21">
            <a:extLst>
              <a:ext uri="{FF2B5EF4-FFF2-40B4-BE49-F238E27FC236}">
                <a16:creationId xmlns:a16="http://schemas.microsoft.com/office/drawing/2014/main" id="{B2044CCF-605D-4D6E-A41D-D6AED53B2233}"/>
              </a:ext>
            </a:extLst>
          </p:cNvPr>
          <p:cNvSpPr>
            <a:spLocks noGrp="1"/>
          </p:cNvSpPr>
          <p:nvPr>
            <p:ph type="pic" sz="quarter" idx="16"/>
          </p:nvPr>
        </p:nvSpPr>
        <p:spPr>
          <a:xfrm>
            <a:off x="0" y="404811"/>
            <a:ext cx="6108872" cy="5485128"/>
          </a:xfrm>
          <a:custGeom>
            <a:avLst/>
            <a:gdLst>
              <a:gd name="connsiteX0" fmla="*/ 0 w 6108872"/>
              <a:gd name="connsiteY0" fmla="*/ 2203471 h 5485128"/>
              <a:gd name="connsiteX1" fmla="*/ 6108872 w 6108872"/>
              <a:gd name="connsiteY1" fmla="*/ 3505695 h 5485128"/>
              <a:gd name="connsiteX2" fmla="*/ 6108872 w 6108872"/>
              <a:gd name="connsiteY2" fmla="*/ 5485128 h 5485128"/>
              <a:gd name="connsiteX3" fmla="*/ 0 w 6108872"/>
              <a:gd name="connsiteY3" fmla="*/ 4182903 h 5485128"/>
              <a:gd name="connsiteX4" fmla="*/ 0 w 6108872"/>
              <a:gd name="connsiteY4" fmla="*/ 0 h 5485128"/>
              <a:gd name="connsiteX5" fmla="*/ 6108872 w 6108872"/>
              <a:gd name="connsiteY5" fmla="*/ 1302225 h 5485128"/>
              <a:gd name="connsiteX6" fmla="*/ 6108872 w 6108872"/>
              <a:gd name="connsiteY6" fmla="*/ 3281657 h 5485128"/>
              <a:gd name="connsiteX7" fmla="*/ 0 w 6108872"/>
              <a:gd name="connsiteY7" fmla="*/ 1979432 h 5485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08872" h="5485128">
                <a:moveTo>
                  <a:pt x="0" y="2203471"/>
                </a:moveTo>
                <a:lnTo>
                  <a:pt x="6108872" y="3505695"/>
                </a:lnTo>
                <a:lnTo>
                  <a:pt x="6108872" y="5485128"/>
                </a:lnTo>
                <a:lnTo>
                  <a:pt x="0" y="4182903"/>
                </a:lnTo>
                <a:close/>
                <a:moveTo>
                  <a:pt x="0" y="0"/>
                </a:moveTo>
                <a:lnTo>
                  <a:pt x="6108872" y="1302225"/>
                </a:lnTo>
                <a:lnTo>
                  <a:pt x="6108872" y="3281657"/>
                </a:lnTo>
                <a:lnTo>
                  <a:pt x="0" y="1979432"/>
                </a:lnTo>
                <a:close/>
              </a:path>
            </a:pathLst>
          </a:custGeom>
          <a:solidFill>
            <a:schemeClr val="bg1">
              <a:lumMod val="65000"/>
            </a:schemeClr>
          </a:solidFill>
        </p:spPr>
        <p:txBody>
          <a:bodyPr wrap="square" rtlCol="0" anchor="ctr" anchorCtr="0">
            <a:noAutofit/>
          </a:bodyPr>
          <a:lstStyle>
            <a:lvl1pPr marL="0" indent="0" algn="ctr">
              <a:buNone/>
              <a:defRPr sz="1400"/>
            </a:lvl1pPr>
          </a:lstStyle>
          <a:p>
            <a:pPr rtl="0"/>
            <a:r>
              <a:rPr lang="es-ES" noProof="0"/>
              <a:t>Haga clic en el icono para agregar una imagen</a:t>
            </a:r>
          </a:p>
        </p:txBody>
      </p:sp>
      <p:sp>
        <p:nvSpPr>
          <p:cNvPr id="3" name="Marcador de número de diapositiva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p>
            <a:pPr rtl="0"/>
            <a:fld id="{D495E168-DA5E-4888-8D8A-92B118324C14}" type="slidenum">
              <a:rPr lang="es-ES" noProof="0" smtClean="0"/>
              <a:pPr rtl="0"/>
              <a:t>‹Nº›</a:t>
            </a:fld>
            <a:endParaRPr lang="es-ES" noProof="0"/>
          </a:p>
        </p:txBody>
      </p:sp>
      <p:sp>
        <p:nvSpPr>
          <p:cNvPr id="16" name="Marcador de texto 14">
            <a:extLst>
              <a:ext uri="{FF2B5EF4-FFF2-40B4-BE49-F238E27FC236}">
                <a16:creationId xmlns:a16="http://schemas.microsoft.com/office/drawing/2014/main" id="{E7F180F3-53B1-4A31-82A4-E6F9B5D8D8A3}"/>
              </a:ext>
            </a:extLst>
          </p:cNvPr>
          <p:cNvSpPr>
            <a:spLocks noGrp="1"/>
          </p:cNvSpPr>
          <p:nvPr>
            <p:ph type="body" sz="quarter" idx="15" hasCustomPrompt="1"/>
          </p:nvPr>
        </p:nvSpPr>
        <p:spPr>
          <a:xfrm>
            <a:off x="6881205" y="3090572"/>
            <a:ext cx="4421857" cy="2588637"/>
          </a:xfrm>
        </p:spPr>
        <p:txBody>
          <a:bodyPr lIns="0" rtlCol="0">
            <a:normAutofit/>
          </a:bodyPr>
          <a:lstStyle>
            <a:lvl1pPr marL="180000" indent="-180000">
              <a:spcBef>
                <a:spcPts val="600"/>
              </a:spcBef>
              <a:buClr>
                <a:schemeClr val="bg2"/>
              </a:buClr>
              <a:buFont typeface="Wingdings" panose="05000000000000000000" pitchFamily="2" charset="2"/>
              <a:buChar char="§"/>
              <a:defRPr sz="1400" b="0" i="0">
                <a:solidFill>
                  <a:schemeClr val="bg1">
                    <a:lumMod val="75000"/>
                  </a:schemeClr>
                </a:solidFill>
              </a:defRPr>
            </a:lvl1pPr>
          </a:lstStyle>
          <a:p>
            <a:pPr lvl="0" rtl="0"/>
            <a:r>
              <a:rPr lang="es-ES" noProof="0"/>
              <a:t>Editar estilos de texto del patrón</a:t>
            </a:r>
          </a:p>
        </p:txBody>
      </p:sp>
      <p:sp>
        <p:nvSpPr>
          <p:cNvPr id="17" name="Título 1">
            <a:extLst>
              <a:ext uri="{FF2B5EF4-FFF2-40B4-BE49-F238E27FC236}">
                <a16:creationId xmlns:a16="http://schemas.microsoft.com/office/drawing/2014/main" id="{BD523330-9E96-4C6E-B5A4-6B543D365FA1}"/>
              </a:ext>
            </a:extLst>
          </p:cNvPr>
          <p:cNvSpPr>
            <a:spLocks noGrp="1"/>
          </p:cNvSpPr>
          <p:nvPr>
            <p:ph type="title" hasCustomPrompt="1"/>
          </p:nvPr>
        </p:nvSpPr>
        <p:spPr>
          <a:xfrm>
            <a:off x="6881206" y="1046140"/>
            <a:ext cx="5056083" cy="782638"/>
          </a:xfrm>
        </p:spPr>
        <p:txBody>
          <a:bodyPr rtlCol="0">
            <a:normAutofit/>
          </a:bodyPr>
          <a:lstStyle>
            <a:lvl1pPr algn="l">
              <a:defRPr sz="4000" b="1">
                <a:solidFill>
                  <a:schemeClr val="bg1"/>
                </a:solidFill>
              </a:defRPr>
            </a:lvl1pPr>
          </a:lstStyle>
          <a:p>
            <a:pPr rtl="0"/>
            <a:r>
              <a:rPr lang="es-ES" noProof="0"/>
              <a:t>DISEÑO DE TEXTO 2</a:t>
            </a:r>
          </a:p>
        </p:txBody>
      </p:sp>
      <p:sp>
        <p:nvSpPr>
          <p:cNvPr id="18" name="Marcador de texto 17">
            <a:extLst>
              <a:ext uri="{FF2B5EF4-FFF2-40B4-BE49-F238E27FC236}">
                <a16:creationId xmlns:a16="http://schemas.microsoft.com/office/drawing/2014/main" id="{1A08F6B3-0ADA-4ECF-8D25-7DFE4A36411B}"/>
              </a:ext>
            </a:extLst>
          </p:cNvPr>
          <p:cNvSpPr>
            <a:spLocks noGrp="1"/>
          </p:cNvSpPr>
          <p:nvPr>
            <p:ph type="body" sz="quarter" idx="13" hasCustomPrompt="1"/>
          </p:nvPr>
        </p:nvSpPr>
        <p:spPr>
          <a:xfrm>
            <a:off x="6881206" y="2241515"/>
            <a:ext cx="4421856" cy="749047"/>
          </a:xfrm>
        </p:spPr>
        <p:txBody>
          <a:bodyPr rtlCol="0">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rtl="0"/>
            <a:r>
              <a:rPr lang="es-ES" noProof="0"/>
              <a:t>Editar estilos de texto del patrón</a:t>
            </a:r>
          </a:p>
        </p:txBody>
      </p:sp>
      <p:sp>
        <p:nvSpPr>
          <p:cNvPr id="19" name="Gráfico 15">
            <a:extLst>
              <a:ext uri="{FF2B5EF4-FFF2-40B4-BE49-F238E27FC236}">
                <a16:creationId xmlns:a16="http://schemas.microsoft.com/office/drawing/2014/main" id="{5CCECBFE-3C2B-4492-BCDA-1EFEB5E3E092}"/>
              </a:ext>
            </a:extLst>
          </p:cNvPr>
          <p:cNvSpPr/>
          <p:nvPr userDrawn="1"/>
        </p:nvSpPr>
        <p:spPr>
          <a:xfrm flipH="1">
            <a:off x="6980920" y="1947672"/>
            <a:ext cx="5220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pPr rtl="0"/>
            <a:endParaRPr lang="es-ES" noProof="0"/>
          </a:p>
        </p:txBody>
      </p:sp>
      <p:sp>
        <p:nvSpPr>
          <p:cNvPr id="20" name="Gráfico 4">
            <a:extLst>
              <a:ext uri="{FF2B5EF4-FFF2-40B4-BE49-F238E27FC236}">
                <a16:creationId xmlns:a16="http://schemas.microsoft.com/office/drawing/2014/main" id="{3441B044-38F8-49ED-845B-5D926C811447}"/>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pPr rtl="0"/>
            <a:endParaRPr lang="es-ES" noProof="0"/>
          </a:p>
        </p:txBody>
      </p:sp>
    </p:spTree>
    <p:extLst>
      <p:ext uri="{BB962C8B-B14F-4D97-AF65-F5344CB8AC3E}">
        <p14:creationId xmlns:p14="http://schemas.microsoft.com/office/powerpoint/2010/main" val="2599193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iseño de la sección dos">
    <p:spTree>
      <p:nvGrpSpPr>
        <p:cNvPr id="1" name=""/>
        <p:cNvGrpSpPr/>
        <p:nvPr/>
      </p:nvGrpSpPr>
      <p:grpSpPr>
        <a:xfrm>
          <a:off x="0" y="0"/>
          <a:ext cx="0" cy="0"/>
          <a:chOff x="0" y="0"/>
          <a:chExt cx="0" cy="0"/>
        </a:xfrm>
      </p:grpSpPr>
      <p:grpSp>
        <p:nvGrpSpPr>
          <p:cNvPr id="13" name="Gráfico 1">
            <a:extLst>
              <a:ext uri="{FF2B5EF4-FFF2-40B4-BE49-F238E27FC236}">
                <a16:creationId xmlns:a16="http://schemas.microsoft.com/office/drawing/2014/main" id="{2C819B96-1084-49C3-82B7-229513AC2269}"/>
              </a:ext>
            </a:extLst>
          </p:cNvPr>
          <p:cNvGrpSpPr/>
          <p:nvPr/>
        </p:nvGrpSpPr>
        <p:grpSpPr>
          <a:xfrm>
            <a:off x="0" y="0"/>
            <a:ext cx="12192000" cy="6858000"/>
            <a:chOff x="0" y="0"/>
            <a:chExt cx="12192000" cy="6858000"/>
          </a:xfrm>
        </p:grpSpPr>
        <p:sp>
          <p:nvSpPr>
            <p:cNvPr id="16" name="Forma libre: Forma 15">
              <a:extLst>
                <a:ext uri="{FF2B5EF4-FFF2-40B4-BE49-F238E27FC236}">
                  <a16:creationId xmlns:a16="http://schemas.microsoft.com/office/drawing/2014/main" id="{45765A4C-A810-4DB9-9186-CA21666D77CD}"/>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pPr rtl="0"/>
              <a:endParaRPr lang="es-ES" noProof="0"/>
            </a:p>
          </p:txBody>
        </p:sp>
        <p:sp>
          <p:nvSpPr>
            <p:cNvPr id="17" name="Forma libre: Forma 16">
              <a:extLst>
                <a:ext uri="{FF2B5EF4-FFF2-40B4-BE49-F238E27FC236}">
                  <a16:creationId xmlns:a16="http://schemas.microsoft.com/office/drawing/2014/main" id="{2758CCEA-6327-4FC9-8472-4E74DC77BAD5}"/>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pPr rtl="0"/>
              <a:endParaRPr lang="es-ES" noProof="0"/>
            </a:p>
          </p:txBody>
        </p:sp>
      </p:grpSp>
      <p:sp>
        <p:nvSpPr>
          <p:cNvPr id="3" name="Marcador de número de diapositiva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rtlCol="0"/>
          <a:lstStyle/>
          <a:p>
            <a:pPr rtl="0"/>
            <a:fld id="{D495E168-DA5E-4888-8D8A-92B118324C14}" type="slidenum">
              <a:rPr lang="es-ES" noProof="0" smtClean="0"/>
              <a:pPr rtl="0"/>
              <a:t>‹Nº›</a:t>
            </a:fld>
            <a:endParaRPr lang="es-ES" noProof="0"/>
          </a:p>
        </p:txBody>
      </p:sp>
      <p:sp>
        <p:nvSpPr>
          <p:cNvPr id="8" name="Marcador de texto 2">
            <a:extLst>
              <a:ext uri="{FF2B5EF4-FFF2-40B4-BE49-F238E27FC236}">
                <a16:creationId xmlns:a16="http://schemas.microsoft.com/office/drawing/2014/main" id="{03373955-AB5B-4186-8098-9DBA0AB2650E}"/>
              </a:ext>
            </a:extLst>
          </p:cNvPr>
          <p:cNvSpPr>
            <a:spLocks noGrp="1"/>
          </p:cNvSpPr>
          <p:nvPr>
            <p:ph type="body" idx="1" hasCustomPrompt="1"/>
          </p:nvPr>
        </p:nvSpPr>
        <p:spPr>
          <a:xfrm>
            <a:off x="774031" y="2993041"/>
            <a:ext cx="4365625" cy="454353"/>
          </a:xfrm>
        </p:spPr>
        <p:txBody>
          <a:bodyPr rtlCol="0">
            <a:noAutofit/>
          </a:bodyPr>
          <a:lstStyle>
            <a:lvl1pPr marL="0" indent="0">
              <a:buNone/>
              <a:defRPr sz="27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a:t>Título de la sección 1</a:t>
            </a:r>
          </a:p>
        </p:txBody>
      </p:sp>
      <p:sp>
        <p:nvSpPr>
          <p:cNvPr id="10" name="Marcador de texto 2">
            <a:extLst>
              <a:ext uri="{FF2B5EF4-FFF2-40B4-BE49-F238E27FC236}">
                <a16:creationId xmlns:a16="http://schemas.microsoft.com/office/drawing/2014/main" id="{23A3472E-32B4-4CAD-B5D0-420AA3FB4CE3}"/>
              </a:ext>
            </a:extLst>
          </p:cNvPr>
          <p:cNvSpPr>
            <a:spLocks noGrp="1"/>
          </p:cNvSpPr>
          <p:nvPr>
            <p:ph type="body" idx="18" hasCustomPrompt="1"/>
          </p:nvPr>
        </p:nvSpPr>
        <p:spPr>
          <a:xfrm>
            <a:off x="6627120" y="2993041"/>
            <a:ext cx="4365625" cy="454353"/>
          </a:xfrm>
        </p:spPr>
        <p:txBody>
          <a:bodyPr rtlCol="0">
            <a:noAutofit/>
          </a:bodyPr>
          <a:lstStyle>
            <a:lvl1pPr marL="0" indent="0">
              <a:buNone/>
              <a:defRPr sz="2700" b="1">
                <a:solidFill>
                  <a:schemeClr val="bg2"/>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ES" noProof="0"/>
              <a:t>Título de la sección 2</a:t>
            </a:r>
          </a:p>
        </p:txBody>
      </p:sp>
      <p:sp>
        <p:nvSpPr>
          <p:cNvPr id="11" name="Marcador de texto 26">
            <a:extLst>
              <a:ext uri="{FF2B5EF4-FFF2-40B4-BE49-F238E27FC236}">
                <a16:creationId xmlns:a16="http://schemas.microsoft.com/office/drawing/2014/main" id="{1AEED068-3EA0-4BF4-875C-02473E9EB0CC}"/>
              </a:ext>
            </a:extLst>
          </p:cNvPr>
          <p:cNvSpPr>
            <a:spLocks noGrp="1"/>
          </p:cNvSpPr>
          <p:nvPr>
            <p:ph type="body" sz="quarter" idx="20" hasCustomPrompt="1"/>
          </p:nvPr>
        </p:nvSpPr>
        <p:spPr>
          <a:xfrm>
            <a:off x="774032" y="3563411"/>
            <a:ext cx="4365625" cy="2333625"/>
          </a:xfrm>
        </p:spPr>
        <p:txBody>
          <a:bodyPr rtlCol="0">
            <a:normAutofit/>
          </a:bodyPr>
          <a:lstStyle>
            <a:lvl1pPr marL="180000" indent="-180000">
              <a:spcBef>
                <a:spcPts val="600"/>
              </a:spcBef>
              <a:buClr>
                <a:schemeClr val="bg2"/>
              </a:buClr>
              <a:buFont typeface="Wingdings" panose="05000000000000000000" pitchFamily="2" charset="2"/>
              <a:buChar char="§"/>
              <a:defRPr sz="1400">
                <a:solidFill>
                  <a:schemeClr val="bg1">
                    <a:lumMod val="7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rtl="0"/>
            <a:r>
              <a:rPr lang="es-ES" noProof="0"/>
              <a:t>Editar estilos de texto del patrón</a:t>
            </a:r>
          </a:p>
        </p:txBody>
      </p:sp>
      <p:sp>
        <p:nvSpPr>
          <p:cNvPr id="12" name="Marcador de texto 26">
            <a:extLst>
              <a:ext uri="{FF2B5EF4-FFF2-40B4-BE49-F238E27FC236}">
                <a16:creationId xmlns:a16="http://schemas.microsoft.com/office/drawing/2014/main" id="{3590B9DA-A2DF-4AE1-9A98-C7B84F48C3A9}"/>
              </a:ext>
            </a:extLst>
          </p:cNvPr>
          <p:cNvSpPr>
            <a:spLocks noGrp="1"/>
          </p:cNvSpPr>
          <p:nvPr>
            <p:ph type="body" sz="quarter" idx="21" hasCustomPrompt="1"/>
          </p:nvPr>
        </p:nvSpPr>
        <p:spPr>
          <a:xfrm>
            <a:off x="6627121" y="3563411"/>
            <a:ext cx="4365625" cy="2333625"/>
          </a:xfrm>
        </p:spPr>
        <p:txBody>
          <a:bodyPr rtlCol="0">
            <a:normAutofit/>
          </a:bodyPr>
          <a:lstStyle>
            <a:lvl1pPr marL="180000" indent="-180000">
              <a:spcBef>
                <a:spcPts val="600"/>
              </a:spcBef>
              <a:buClr>
                <a:schemeClr val="bg2"/>
              </a:buClr>
              <a:buFont typeface="Wingdings" panose="05000000000000000000" pitchFamily="2" charset="2"/>
              <a:buChar char="§"/>
              <a:defRPr sz="1400">
                <a:solidFill>
                  <a:schemeClr val="bg1">
                    <a:lumMod val="75000"/>
                  </a:schemeClr>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rtl="0"/>
            <a:r>
              <a:rPr lang="es-ES" noProof="0"/>
              <a:t>Editar estilos de texto del patrón</a:t>
            </a:r>
          </a:p>
        </p:txBody>
      </p:sp>
      <p:sp>
        <p:nvSpPr>
          <p:cNvPr id="19" name="Gráfico 4">
            <a:extLst>
              <a:ext uri="{FF2B5EF4-FFF2-40B4-BE49-F238E27FC236}">
                <a16:creationId xmlns:a16="http://schemas.microsoft.com/office/drawing/2014/main" id="{CC6E1909-954A-41BF-9CF4-2CB53F6862EF}"/>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pPr rtl="0"/>
            <a:endParaRPr lang="es-ES" noProof="0"/>
          </a:p>
        </p:txBody>
      </p:sp>
      <p:sp>
        <p:nvSpPr>
          <p:cNvPr id="20" name="Título 1">
            <a:extLst>
              <a:ext uri="{FF2B5EF4-FFF2-40B4-BE49-F238E27FC236}">
                <a16:creationId xmlns:a16="http://schemas.microsoft.com/office/drawing/2014/main" id="{9845E736-FB54-4B3D-821B-60C0AB9E1A53}"/>
              </a:ext>
            </a:extLst>
          </p:cNvPr>
          <p:cNvSpPr>
            <a:spLocks noGrp="1"/>
          </p:cNvSpPr>
          <p:nvPr>
            <p:ph type="title" hasCustomPrompt="1"/>
          </p:nvPr>
        </p:nvSpPr>
        <p:spPr>
          <a:xfrm>
            <a:off x="774032" y="1033272"/>
            <a:ext cx="5056083" cy="782638"/>
          </a:xfrm>
        </p:spPr>
        <p:txBody>
          <a:bodyPr rtlCol="0">
            <a:normAutofit/>
          </a:bodyPr>
          <a:lstStyle>
            <a:lvl1pPr algn="l">
              <a:defRPr sz="4000" b="1">
                <a:solidFill>
                  <a:schemeClr val="bg1"/>
                </a:solidFill>
              </a:defRPr>
            </a:lvl1pPr>
          </a:lstStyle>
          <a:p>
            <a:pPr rtl="0"/>
            <a:r>
              <a:rPr lang="es-ES" noProof="0"/>
              <a:t>COMPARACIÓN</a:t>
            </a:r>
          </a:p>
        </p:txBody>
      </p:sp>
      <p:sp>
        <p:nvSpPr>
          <p:cNvPr id="21" name="Marcador de texto 17">
            <a:extLst>
              <a:ext uri="{FF2B5EF4-FFF2-40B4-BE49-F238E27FC236}">
                <a16:creationId xmlns:a16="http://schemas.microsoft.com/office/drawing/2014/main" id="{AFF98BA6-47F6-4796-B970-98EE605E8156}"/>
              </a:ext>
            </a:extLst>
          </p:cNvPr>
          <p:cNvSpPr>
            <a:spLocks noGrp="1"/>
          </p:cNvSpPr>
          <p:nvPr>
            <p:ph type="body" sz="quarter" idx="13" hasCustomPrompt="1"/>
          </p:nvPr>
        </p:nvSpPr>
        <p:spPr>
          <a:xfrm>
            <a:off x="774032" y="2221992"/>
            <a:ext cx="10218713" cy="665713"/>
          </a:xfrm>
        </p:spPr>
        <p:txBody>
          <a:bodyPr rtlCol="0">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rtl="0"/>
            <a:r>
              <a:rPr lang="es-ES" noProof="0"/>
              <a:t>Editar estilos de texto del patrón</a:t>
            </a:r>
          </a:p>
        </p:txBody>
      </p:sp>
      <p:sp>
        <p:nvSpPr>
          <p:cNvPr id="18" name="Gráfico 15">
            <a:extLst>
              <a:ext uri="{FF2B5EF4-FFF2-40B4-BE49-F238E27FC236}">
                <a16:creationId xmlns:a16="http://schemas.microsoft.com/office/drawing/2014/main" id="{5E78F6F2-1702-E74A-86B2-0C42A30F3378}"/>
              </a:ext>
            </a:extLst>
          </p:cNvPr>
          <p:cNvSpPr/>
          <p:nvPr userDrawn="1"/>
        </p:nvSpPr>
        <p:spPr>
          <a:xfrm>
            <a:off x="-11174" y="1947672"/>
            <a:ext cx="5274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pPr rtl="0"/>
            <a:endParaRPr lang="es-ES" noProof="0"/>
          </a:p>
        </p:txBody>
      </p:sp>
    </p:spTree>
    <p:extLst>
      <p:ext uri="{BB962C8B-B14F-4D97-AF65-F5344CB8AC3E}">
        <p14:creationId xmlns:p14="http://schemas.microsoft.com/office/powerpoint/2010/main" val="3450372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seño de gráfico">
    <p:spTree>
      <p:nvGrpSpPr>
        <p:cNvPr id="1" name=""/>
        <p:cNvGrpSpPr/>
        <p:nvPr/>
      </p:nvGrpSpPr>
      <p:grpSpPr>
        <a:xfrm>
          <a:off x="0" y="0"/>
          <a:ext cx="0" cy="0"/>
          <a:chOff x="0" y="0"/>
          <a:chExt cx="0" cy="0"/>
        </a:xfrm>
      </p:grpSpPr>
      <p:grpSp>
        <p:nvGrpSpPr>
          <p:cNvPr id="13" name="Gráfico 1">
            <a:extLst>
              <a:ext uri="{FF2B5EF4-FFF2-40B4-BE49-F238E27FC236}">
                <a16:creationId xmlns:a16="http://schemas.microsoft.com/office/drawing/2014/main" id="{2C819B96-1084-49C3-82B7-229513AC2269}"/>
              </a:ext>
            </a:extLst>
          </p:cNvPr>
          <p:cNvGrpSpPr/>
          <p:nvPr/>
        </p:nvGrpSpPr>
        <p:grpSpPr>
          <a:xfrm>
            <a:off x="-12700" y="-12700"/>
            <a:ext cx="12217400" cy="6883400"/>
            <a:chOff x="-12700" y="-12700"/>
            <a:chExt cx="12217400" cy="6883400"/>
          </a:xfrm>
        </p:grpSpPr>
        <p:sp>
          <p:nvSpPr>
            <p:cNvPr id="16" name="Forma libre: Forma 15">
              <a:extLst>
                <a:ext uri="{FF2B5EF4-FFF2-40B4-BE49-F238E27FC236}">
                  <a16:creationId xmlns:a16="http://schemas.microsoft.com/office/drawing/2014/main" id="{45765A4C-A810-4DB9-9186-CA21666D77CD}"/>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pPr rtl="0"/>
              <a:endParaRPr lang="es-ES" noProof="0"/>
            </a:p>
          </p:txBody>
        </p:sp>
        <p:sp>
          <p:nvSpPr>
            <p:cNvPr id="17" name="Forma libre: Forma 16">
              <a:extLst>
                <a:ext uri="{FF2B5EF4-FFF2-40B4-BE49-F238E27FC236}">
                  <a16:creationId xmlns:a16="http://schemas.microsoft.com/office/drawing/2014/main" id="{2758CCEA-6327-4FC9-8472-4E74DC77BAD5}"/>
                </a:ext>
              </a:extLst>
            </p:cNvPr>
            <p:cNvSpPr/>
            <p:nvPr/>
          </p:nvSpPr>
          <p:spPr>
            <a:xfrm>
              <a:off x="542021"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pPr rtl="0"/>
              <a:endParaRPr lang="es-ES" noProof="0"/>
            </a:p>
          </p:txBody>
        </p:sp>
      </p:grpSp>
      <p:sp>
        <p:nvSpPr>
          <p:cNvPr id="3" name="Marcador de número de diapositiva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rtlCol="0"/>
          <a:lstStyle/>
          <a:p>
            <a:pPr rtl="0"/>
            <a:fld id="{D495E168-DA5E-4888-8D8A-92B118324C14}" type="slidenum">
              <a:rPr lang="es-ES" noProof="0" smtClean="0"/>
              <a:pPr rtl="0"/>
              <a:t>‹Nº›</a:t>
            </a:fld>
            <a:endParaRPr lang="es-ES" noProof="0"/>
          </a:p>
        </p:txBody>
      </p:sp>
      <p:sp>
        <p:nvSpPr>
          <p:cNvPr id="19" name="Gráfico 4">
            <a:extLst>
              <a:ext uri="{FF2B5EF4-FFF2-40B4-BE49-F238E27FC236}">
                <a16:creationId xmlns:a16="http://schemas.microsoft.com/office/drawing/2014/main" id="{CC6E1909-954A-41BF-9CF4-2CB53F6862EF}"/>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pPr rtl="0"/>
            <a:endParaRPr lang="es-ES" noProof="0"/>
          </a:p>
        </p:txBody>
      </p:sp>
      <p:sp>
        <p:nvSpPr>
          <p:cNvPr id="18" name="Marcador de posición de gráfico 18">
            <a:extLst>
              <a:ext uri="{FF2B5EF4-FFF2-40B4-BE49-F238E27FC236}">
                <a16:creationId xmlns:a16="http://schemas.microsoft.com/office/drawing/2014/main" id="{68B512F2-EA3E-483F-B5D4-29DFD6C37B36}"/>
              </a:ext>
            </a:extLst>
          </p:cNvPr>
          <p:cNvSpPr>
            <a:spLocks noGrp="1"/>
          </p:cNvSpPr>
          <p:nvPr>
            <p:ph type="chart" sz="quarter" idx="32" hasCustomPrompt="1"/>
          </p:nvPr>
        </p:nvSpPr>
        <p:spPr>
          <a:xfrm>
            <a:off x="6096001" y="1246188"/>
            <a:ext cx="5170034" cy="4365625"/>
          </a:xfrm>
        </p:spPr>
        <p:txBody>
          <a:bodyPr rtlCol="0" anchor="ctr" anchorCtr="0">
            <a:normAutofit/>
          </a:bodyPr>
          <a:lstStyle>
            <a:lvl1pPr marL="0" indent="0" algn="ctr">
              <a:buNone/>
              <a:defRPr sz="1600">
                <a:solidFill>
                  <a:schemeClr val="tx1">
                    <a:lumMod val="50000"/>
                    <a:lumOff val="50000"/>
                  </a:schemeClr>
                </a:solidFill>
              </a:defRPr>
            </a:lvl1pPr>
          </a:lstStyle>
          <a:p>
            <a:pPr rtl="0"/>
            <a:r>
              <a:rPr lang="es-ES" noProof="0"/>
              <a:t>Hacer clic en el icono para agregar un gráfico</a:t>
            </a:r>
          </a:p>
        </p:txBody>
      </p:sp>
      <p:sp>
        <p:nvSpPr>
          <p:cNvPr id="15" name="Título 1">
            <a:extLst>
              <a:ext uri="{FF2B5EF4-FFF2-40B4-BE49-F238E27FC236}">
                <a16:creationId xmlns:a16="http://schemas.microsoft.com/office/drawing/2014/main" id="{AD58E79F-20BB-644D-8C49-25B57E347DE6}"/>
              </a:ext>
            </a:extLst>
          </p:cNvPr>
          <p:cNvSpPr>
            <a:spLocks noGrp="1"/>
          </p:cNvSpPr>
          <p:nvPr>
            <p:ph type="title" hasCustomPrompt="1"/>
          </p:nvPr>
        </p:nvSpPr>
        <p:spPr>
          <a:xfrm>
            <a:off x="774032" y="1317173"/>
            <a:ext cx="2825496" cy="1524185"/>
          </a:xfrm>
        </p:spPr>
        <p:txBody>
          <a:bodyPr rtlCol="0">
            <a:normAutofit/>
          </a:bodyPr>
          <a:lstStyle>
            <a:lvl1pPr algn="l">
              <a:defRPr sz="4000" b="1">
                <a:solidFill>
                  <a:schemeClr val="bg1"/>
                </a:solidFill>
              </a:defRPr>
            </a:lvl1pPr>
          </a:lstStyle>
          <a:p>
            <a:pPr rtl="0"/>
            <a:r>
              <a:rPr lang="es-ES" noProof="0"/>
              <a:t>GRÁFICO</a:t>
            </a:r>
            <a:br>
              <a:rPr lang="es-ES" noProof="0"/>
            </a:br>
            <a:r>
              <a:rPr lang="es-ES" noProof="0"/>
              <a:t>DIAPOSITIVA</a:t>
            </a:r>
          </a:p>
        </p:txBody>
      </p:sp>
      <p:sp>
        <p:nvSpPr>
          <p:cNvPr id="23" name="Marcador de texto 17">
            <a:extLst>
              <a:ext uri="{FF2B5EF4-FFF2-40B4-BE49-F238E27FC236}">
                <a16:creationId xmlns:a16="http://schemas.microsoft.com/office/drawing/2014/main" id="{EF8E92E6-C1C9-854A-93EE-FD201AF050FC}"/>
              </a:ext>
            </a:extLst>
          </p:cNvPr>
          <p:cNvSpPr>
            <a:spLocks noGrp="1"/>
          </p:cNvSpPr>
          <p:nvPr>
            <p:ph type="body" sz="quarter" idx="13" hasCustomPrompt="1"/>
          </p:nvPr>
        </p:nvSpPr>
        <p:spPr>
          <a:xfrm>
            <a:off x="774032" y="3198228"/>
            <a:ext cx="2825496" cy="2154741"/>
          </a:xfrm>
        </p:spPr>
        <p:txBody>
          <a:bodyPr rtlCol="0">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rtl="0"/>
            <a:r>
              <a:rPr lang="es-ES" noProof="0"/>
              <a:t>Editar estilos de texto del patrón</a:t>
            </a:r>
          </a:p>
        </p:txBody>
      </p:sp>
      <p:sp>
        <p:nvSpPr>
          <p:cNvPr id="24" name="Gráfico 15">
            <a:extLst>
              <a:ext uri="{FF2B5EF4-FFF2-40B4-BE49-F238E27FC236}">
                <a16:creationId xmlns:a16="http://schemas.microsoft.com/office/drawing/2014/main" id="{C1F625F0-F98F-D244-9020-86C86C287112}"/>
              </a:ext>
            </a:extLst>
          </p:cNvPr>
          <p:cNvSpPr/>
          <p:nvPr userDrawn="1"/>
        </p:nvSpPr>
        <p:spPr>
          <a:xfrm>
            <a:off x="-11173" y="2899869"/>
            <a:ext cx="2628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pPr rtl="0"/>
            <a:endParaRPr lang="es-ES" noProof="0"/>
          </a:p>
        </p:txBody>
      </p:sp>
    </p:spTree>
    <p:extLst>
      <p:ext uri="{BB962C8B-B14F-4D97-AF65-F5344CB8AC3E}">
        <p14:creationId xmlns:p14="http://schemas.microsoft.com/office/powerpoint/2010/main" val="39814873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seño de tabla">
    <p:spTree>
      <p:nvGrpSpPr>
        <p:cNvPr id="1" name=""/>
        <p:cNvGrpSpPr/>
        <p:nvPr/>
      </p:nvGrpSpPr>
      <p:grpSpPr>
        <a:xfrm>
          <a:off x="0" y="0"/>
          <a:ext cx="0" cy="0"/>
          <a:chOff x="0" y="0"/>
          <a:chExt cx="0" cy="0"/>
        </a:xfrm>
      </p:grpSpPr>
      <p:grpSp>
        <p:nvGrpSpPr>
          <p:cNvPr id="13" name="Gráfico 1">
            <a:extLst>
              <a:ext uri="{FF2B5EF4-FFF2-40B4-BE49-F238E27FC236}">
                <a16:creationId xmlns:a16="http://schemas.microsoft.com/office/drawing/2014/main" id="{2C819B96-1084-49C3-82B7-229513AC2269}"/>
              </a:ext>
            </a:extLst>
          </p:cNvPr>
          <p:cNvGrpSpPr/>
          <p:nvPr/>
        </p:nvGrpSpPr>
        <p:grpSpPr>
          <a:xfrm>
            <a:off x="0" y="0"/>
            <a:ext cx="12192000" cy="6858000"/>
            <a:chOff x="0" y="0"/>
            <a:chExt cx="12192000" cy="6858000"/>
          </a:xfrm>
        </p:grpSpPr>
        <p:sp>
          <p:nvSpPr>
            <p:cNvPr id="16" name="Forma libre: Forma 15">
              <a:extLst>
                <a:ext uri="{FF2B5EF4-FFF2-40B4-BE49-F238E27FC236}">
                  <a16:creationId xmlns:a16="http://schemas.microsoft.com/office/drawing/2014/main" id="{45765A4C-A810-4DB9-9186-CA21666D77CD}"/>
                </a:ext>
              </a:extLst>
            </p:cNvPr>
            <p:cNvSpPr/>
            <p:nvPr/>
          </p:nvSpPr>
          <p:spPr>
            <a:xfrm>
              <a:off x="-12700" y="-12700"/>
              <a:ext cx="12217400" cy="6883400"/>
            </a:xfrm>
            <a:custGeom>
              <a:avLst/>
              <a:gdLst>
                <a:gd name="connsiteX0" fmla="*/ 12700 w 12217400"/>
                <a:gd name="connsiteY0" fmla="*/ 12700 h 6883400"/>
                <a:gd name="connsiteX1" fmla="*/ 12700 w 12217400"/>
                <a:gd name="connsiteY1" fmla="*/ 6870700 h 6883400"/>
                <a:gd name="connsiteX2" fmla="*/ 12205970 w 12217400"/>
                <a:gd name="connsiteY2" fmla="*/ 6870700 h 6883400"/>
                <a:gd name="connsiteX3" fmla="*/ 12205970 w 12217400"/>
                <a:gd name="connsiteY3" fmla="*/ 12700 h 6883400"/>
                <a:gd name="connsiteX4" fmla="*/ 12700 w 12217400"/>
                <a:gd name="connsiteY4" fmla="*/ 12700 h 6883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700" cap="flat">
              <a:noFill/>
              <a:prstDash val="solid"/>
              <a:miter/>
            </a:ln>
          </p:spPr>
          <p:txBody>
            <a:bodyPr rtlCol="0" anchor="ctr"/>
            <a:lstStyle/>
            <a:p>
              <a:pPr rtl="0"/>
              <a:endParaRPr lang="es-ES" noProof="0"/>
            </a:p>
          </p:txBody>
        </p:sp>
        <p:sp>
          <p:nvSpPr>
            <p:cNvPr id="17" name="Forma libre: Forma 16">
              <a:extLst>
                <a:ext uri="{FF2B5EF4-FFF2-40B4-BE49-F238E27FC236}">
                  <a16:creationId xmlns:a16="http://schemas.microsoft.com/office/drawing/2014/main" id="{2758CCEA-6327-4FC9-8472-4E74DC77BAD5}"/>
                </a:ext>
              </a:extLst>
            </p:cNvPr>
            <p:cNvSpPr/>
            <p:nvPr/>
          </p:nvSpPr>
          <p:spPr>
            <a:xfrm>
              <a:off x="4178300"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pPr rtl="0"/>
              <a:endParaRPr lang="es-ES" noProof="0"/>
            </a:p>
          </p:txBody>
        </p:sp>
      </p:grpSp>
      <p:sp>
        <p:nvSpPr>
          <p:cNvPr id="3" name="Marcador de número de diapositiva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rtlCol="0"/>
          <a:lstStyle/>
          <a:p>
            <a:pPr rtl="0"/>
            <a:fld id="{D495E168-DA5E-4888-8D8A-92B118324C14}" type="slidenum">
              <a:rPr lang="es-ES" noProof="0" smtClean="0"/>
              <a:pPr rtl="0"/>
              <a:t>‹Nº›</a:t>
            </a:fld>
            <a:endParaRPr lang="es-ES" noProof="0"/>
          </a:p>
        </p:txBody>
      </p:sp>
      <p:sp>
        <p:nvSpPr>
          <p:cNvPr id="19" name="Gráfico 4">
            <a:extLst>
              <a:ext uri="{FF2B5EF4-FFF2-40B4-BE49-F238E27FC236}">
                <a16:creationId xmlns:a16="http://schemas.microsoft.com/office/drawing/2014/main" id="{CC6E1909-954A-41BF-9CF4-2CB53F6862EF}"/>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pPr rtl="0"/>
            <a:endParaRPr lang="es-ES" noProof="0"/>
          </a:p>
        </p:txBody>
      </p:sp>
      <p:sp>
        <p:nvSpPr>
          <p:cNvPr id="20" name="Título 1">
            <a:extLst>
              <a:ext uri="{FF2B5EF4-FFF2-40B4-BE49-F238E27FC236}">
                <a16:creationId xmlns:a16="http://schemas.microsoft.com/office/drawing/2014/main" id="{9845E736-FB54-4B3D-821B-60C0AB9E1A53}"/>
              </a:ext>
            </a:extLst>
          </p:cNvPr>
          <p:cNvSpPr>
            <a:spLocks noGrp="1"/>
          </p:cNvSpPr>
          <p:nvPr>
            <p:ph type="title" hasCustomPrompt="1"/>
          </p:nvPr>
        </p:nvSpPr>
        <p:spPr>
          <a:xfrm>
            <a:off x="774032" y="1317173"/>
            <a:ext cx="2825496" cy="1524185"/>
          </a:xfrm>
        </p:spPr>
        <p:txBody>
          <a:bodyPr rtlCol="0">
            <a:normAutofit/>
          </a:bodyPr>
          <a:lstStyle>
            <a:lvl1pPr algn="l">
              <a:defRPr sz="4000" b="1">
                <a:solidFill>
                  <a:schemeClr val="bg1"/>
                </a:solidFill>
              </a:defRPr>
            </a:lvl1pPr>
          </a:lstStyle>
          <a:p>
            <a:pPr rtl="0"/>
            <a:r>
              <a:rPr lang="es-ES" noProof="0"/>
              <a:t>TABLA</a:t>
            </a:r>
            <a:br>
              <a:rPr lang="es-ES" noProof="0"/>
            </a:br>
            <a:r>
              <a:rPr lang="es-ES" noProof="0"/>
              <a:t>DIAPOSITIVA</a:t>
            </a:r>
          </a:p>
        </p:txBody>
      </p:sp>
      <p:sp>
        <p:nvSpPr>
          <p:cNvPr id="21" name="Marcador de texto 17">
            <a:extLst>
              <a:ext uri="{FF2B5EF4-FFF2-40B4-BE49-F238E27FC236}">
                <a16:creationId xmlns:a16="http://schemas.microsoft.com/office/drawing/2014/main" id="{AFF98BA6-47F6-4796-B970-98EE605E8156}"/>
              </a:ext>
            </a:extLst>
          </p:cNvPr>
          <p:cNvSpPr>
            <a:spLocks noGrp="1"/>
          </p:cNvSpPr>
          <p:nvPr>
            <p:ph type="body" sz="quarter" idx="13" hasCustomPrompt="1"/>
          </p:nvPr>
        </p:nvSpPr>
        <p:spPr>
          <a:xfrm>
            <a:off x="774032" y="3198228"/>
            <a:ext cx="2825496" cy="2154741"/>
          </a:xfrm>
        </p:spPr>
        <p:txBody>
          <a:bodyPr rtlCol="0">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rtl="0"/>
            <a:r>
              <a:rPr lang="es-ES" noProof="0"/>
              <a:t>Editar estilos de texto del patrón</a:t>
            </a:r>
          </a:p>
        </p:txBody>
      </p:sp>
      <p:sp>
        <p:nvSpPr>
          <p:cNvPr id="22" name="Gráfico 15">
            <a:extLst>
              <a:ext uri="{FF2B5EF4-FFF2-40B4-BE49-F238E27FC236}">
                <a16:creationId xmlns:a16="http://schemas.microsoft.com/office/drawing/2014/main" id="{C8EF6174-FF5D-41C2-BF6B-9D6ECB281A1D}"/>
              </a:ext>
            </a:extLst>
          </p:cNvPr>
          <p:cNvSpPr/>
          <p:nvPr userDrawn="1"/>
        </p:nvSpPr>
        <p:spPr>
          <a:xfrm>
            <a:off x="-11173" y="2899869"/>
            <a:ext cx="2628000" cy="73100"/>
          </a:xfrm>
          <a:custGeom>
            <a:avLst/>
            <a:gdLst>
              <a:gd name="connsiteX0" fmla="*/ 9138 w 5056083"/>
              <a:gd name="connsiteY0" fmla="*/ 9137 h 73099"/>
              <a:gd name="connsiteX1" fmla="*/ 9138 w 5056083"/>
              <a:gd name="connsiteY1" fmla="*/ 67617 h 73099"/>
              <a:gd name="connsiteX2" fmla="*/ 5018925 w 5056083"/>
              <a:gd name="connsiteY2" fmla="*/ 67617 h 73099"/>
              <a:gd name="connsiteX3" fmla="*/ 5057911 w 5056083"/>
              <a:gd name="connsiteY3" fmla="*/ 9137 h 73099"/>
            </a:gdLst>
            <a:ahLst/>
            <a:cxnLst>
              <a:cxn ang="0">
                <a:pos x="connsiteX0" y="connsiteY0"/>
              </a:cxn>
              <a:cxn ang="0">
                <a:pos x="connsiteX1" y="connsiteY1"/>
              </a:cxn>
              <a:cxn ang="0">
                <a:pos x="connsiteX2" y="connsiteY2"/>
              </a:cxn>
              <a:cxn ang="0">
                <a:pos x="connsiteX3" y="connsiteY3"/>
              </a:cxn>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525" cap="flat">
            <a:noFill/>
            <a:prstDash val="solid"/>
            <a:miter/>
          </a:ln>
        </p:spPr>
        <p:txBody>
          <a:bodyPr rtlCol="0" anchor="ctr"/>
          <a:lstStyle/>
          <a:p>
            <a:pPr rtl="0"/>
            <a:endParaRPr lang="es-ES" noProof="0"/>
          </a:p>
        </p:txBody>
      </p:sp>
      <p:sp>
        <p:nvSpPr>
          <p:cNvPr id="18" name="Marcador de tabla 17">
            <a:extLst>
              <a:ext uri="{FF2B5EF4-FFF2-40B4-BE49-F238E27FC236}">
                <a16:creationId xmlns:a16="http://schemas.microsoft.com/office/drawing/2014/main" id="{D45BCEDF-86BB-41E2-9F09-5D3014AD1C45}"/>
              </a:ext>
            </a:extLst>
          </p:cNvPr>
          <p:cNvSpPr>
            <a:spLocks noGrp="1"/>
          </p:cNvSpPr>
          <p:nvPr>
            <p:ph type="tbl" sz="quarter" idx="17" hasCustomPrompt="1"/>
          </p:nvPr>
        </p:nvSpPr>
        <p:spPr>
          <a:xfrm>
            <a:off x="4715791" y="1591499"/>
            <a:ext cx="6561138" cy="3761069"/>
          </a:xfrm>
        </p:spPr>
        <p:txBody>
          <a:bodyPr rtlCol="0" anchor="ctr" anchorCtr="0">
            <a:normAutofit/>
          </a:bodyPr>
          <a:lstStyle>
            <a:lvl1pPr marL="0" indent="0" algn="ctr">
              <a:buNone/>
              <a:defRPr sz="1600">
                <a:solidFill>
                  <a:schemeClr val="tx1">
                    <a:lumMod val="50000"/>
                    <a:lumOff val="50000"/>
                  </a:schemeClr>
                </a:solidFill>
              </a:defRPr>
            </a:lvl1pPr>
          </a:lstStyle>
          <a:p>
            <a:pPr rtl="0"/>
            <a:r>
              <a:rPr lang="es-ES" noProof="0"/>
              <a:t>Hacer clic en el icono para agregar una tabla</a:t>
            </a:r>
          </a:p>
        </p:txBody>
      </p:sp>
    </p:spTree>
    <p:extLst>
      <p:ext uri="{BB962C8B-B14F-4D97-AF65-F5344CB8AC3E}">
        <p14:creationId xmlns:p14="http://schemas.microsoft.com/office/powerpoint/2010/main" val="2513773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apositiva de título e imagen">
    <p:bg>
      <p:bgPr>
        <a:solidFill>
          <a:schemeClr val="accent6"/>
        </a:solidFill>
        <a:effectLst/>
      </p:bgPr>
    </p:bg>
    <p:spTree>
      <p:nvGrpSpPr>
        <p:cNvPr id="1" name=""/>
        <p:cNvGrpSpPr/>
        <p:nvPr/>
      </p:nvGrpSpPr>
      <p:grpSpPr>
        <a:xfrm>
          <a:off x="0" y="0"/>
          <a:ext cx="0" cy="0"/>
          <a:chOff x="0" y="0"/>
          <a:chExt cx="0" cy="0"/>
        </a:xfrm>
      </p:grpSpPr>
      <p:sp>
        <p:nvSpPr>
          <p:cNvPr id="25" name="Marcador de posición de imagen 24">
            <a:extLst>
              <a:ext uri="{FF2B5EF4-FFF2-40B4-BE49-F238E27FC236}">
                <a16:creationId xmlns:a16="http://schemas.microsoft.com/office/drawing/2014/main" id="{E694C388-14E9-4848-A715-72B7DC6AF548}"/>
              </a:ext>
            </a:extLst>
          </p:cNvPr>
          <p:cNvSpPr>
            <a:spLocks noGrp="1"/>
          </p:cNvSpPr>
          <p:nvPr>
            <p:ph type="pic" sz="quarter" idx="14"/>
          </p:nvPr>
        </p:nvSpPr>
        <p:spPr>
          <a:xfrm>
            <a:off x="12701" y="0"/>
            <a:ext cx="12161519" cy="6858000"/>
          </a:xfrm>
          <a:custGeom>
            <a:avLst/>
            <a:gdLst>
              <a:gd name="connsiteX0" fmla="*/ 12161519 w 12161519"/>
              <a:gd name="connsiteY0" fmla="*/ 638810 h 6858000"/>
              <a:gd name="connsiteX1" fmla="*/ 12161519 w 12161519"/>
              <a:gd name="connsiteY1" fmla="*/ 1922780 h 6858000"/>
              <a:gd name="connsiteX2" fmla="*/ 9531350 w 12161519"/>
              <a:gd name="connsiteY2" fmla="*/ 6858000 h 6858000"/>
              <a:gd name="connsiteX3" fmla="*/ 8846819 w 12161519"/>
              <a:gd name="connsiteY3" fmla="*/ 6858000 h 6858000"/>
              <a:gd name="connsiteX4" fmla="*/ 10704830 w 12161519"/>
              <a:gd name="connsiteY4" fmla="*/ 0 h 6858000"/>
              <a:gd name="connsiteX5" fmla="*/ 12161519 w 12161519"/>
              <a:gd name="connsiteY5" fmla="*/ 0 h 6858000"/>
              <a:gd name="connsiteX6" fmla="*/ 12161519 w 12161519"/>
              <a:gd name="connsiteY6" fmla="*/ 234950 h 6858000"/>
              <a:gd name="connsiteX7" fmla="*/ 8632190 w 12161519"/>
              <a:gd name="connsiteY7" fmla="*/ 6858000 h 6858000"/>
              <a:gd name="connsiteX8" fmla="*/ 7049770 w 12161519"/>
              <a:gd name="connsiteY8" fmla="*/ 6858000 h 6858000"/>
              <a:gd name="connsiteX9" fmla="*/ 5320030 w 12161519"/>
              <a:gd name="connsiteY9" fmla="*/ 0 h 6858000"/>
              <a:gd name="connsiteX10" fmla="*/ 10476230 w 12161519"/>
              <a:gd name="connsiteY10" fmla="*/ 0 h 6858000"/>
              <a:gd name="connsiteX11" fmla="*/ 6822440 w 12161519"/>
              <a:gd name="connsiteY11" fmla="*/ 6858000 h 6858000"/>
              <a:gd name="connsiteX12" fmla="*/ 1664970 w 12161519"/>
              <a:gd name="connsiteY12" fmla="*/ 6858000 h 6858000"/>
              <a:gd name="connsiteX13" fmla="*/ 3529330 w 12161519"/>
              <a:gd name="connsiteY13" fmla="*/ 0 h 6858000"/>
              <a:gd name="connsiteX14" fmla="*/ 5111750 w 12161519"/>
              <a:gd name="connsiteY14" fmla="*/ 0 h 6858000"/>
              <a:gd name="connsiteX15" fmla="*/ 1456690 w 12161519"/>
              <a:gd name="connsiteY15" fmla="*/ 6858000 h 6858000"/>
              <a:gd name="connsiteX16" fmla="*/ 0 w 12161519"/>
              <a:gd name="connsiteY16" fmla="*/ 6858000 h 6858000"/>
              <a:gd name="connsiteX17" fmla="*/ 0 w 12161519"/>
              <a:gd name="connsiteY17" fmla="*/ 6623050 h 6858000"/>
              <a:gd name="connsiteX18" fmla="*/ 2630170 w 12161519"/>
              <a:gd name="connsiteY18" fmla="*/ 0 h 6858000"/>
              <a:gd name="connsiteX19" fmla="*/ 3314700 w 12161519"/>
              <a:gd name="connsiteY19" fmla="*/ 0 h 6858000"/>
              <a:gd name="connsiteX20" fmla="*/ 0 w 12161519"/>
              <a:gd name="connsiteY20" fmla="*/ 6219190 h 6858000"/>
              <a:gd name="connsiteX21" fmla="*/ 0 w 12161519"/>
              <a:gd name="connsiteY21" fmla="*/ 493522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161519" h="6858000">
                <a:moveTo>
                  <a:pt x="12161519" y="638810"/>
                </a:moveTo>
                <a:lnTo>
                  <a:pt x="12161519" y="1922780"/>
                </a:lnTo>
                <a:lnTo>
                  <a:pt x="9531350" y="6858000"/>
                </a:lnTo>
                <a:lnTo>
                  <a:pt x="8846819" y="6858000"/>
                </a:lnTo>
                <a:close/>
                <a:moveTo>
                  <a:pt x="10704830" y="0"/>
                </a:moveTo>
                <a:lnTo>
                  <a:pt x="12161519" y="0"/>
                </a:lnTo>
                <a:lnTo>
                  <a:pt x="12161519" y="234950"/>
                </a:lnTo>
                <a:lnTo>
                  <a:pt x="8632190" y="6858000"/>
                </a:lnTo>
                <a:lnTo>
                  <a:pt x="7049770" y="6858000"/>
                </a:lnTo>
                <a:close/>
                <a:moveTo>
                  <a:pt x="5320030" y="0"/>
                </a:moveTo>
                <a:lnTo>
                  <a:pt x="10476230" y="0"/>
                </a:lnTo>
                <a:lnTo>
                  <a:pt x="6822440" y="6858000"/>
                </a:lnTo>
                <a:lnTo>
                  <a:pt x="1664970" y="6858000"/>
                </a:lnTo>
                <a:close/>
                <a:moveTo>
                  <a:pt x="3529330" y="0"/>
                </a:moveTo>
                <a:lnTo>
                  <a:pt x="5111750" y="0"/>
                </a:lnTo>
                <a:lnTo>
                  <a:pt x="1456690" y="6858000"/>
                </a:lnTo>
                <a:lnTo>
                  <a:pt x="0" y="6858000"/>
                </a:lnTo>
                <a:lnTo>
                  <a:pt x="0" y="6623050"/>
                </a:lnTo>
                <a:close/>
                <a:moveTo>
                  <a:pt x="2630170" y="0"/>
                </a:moveTo>
                <a:lnTo>
                  <a:pt x="3314700" y="0"/>
                </a:lnTo>
                <a:lnTo>
                  <a:pt x="0" y="6219190"/>
                </a:lnTo>
                <a:lnTo>
                  <a:pt x="0" y="4935220"/>
                </a:lnTo>
                <a:close/>
              </a:path>
            </a:pathLst>
          </a:custGeom>
          <a:solidFill>
            <a:schemeClr val="bg1">
              <a:lumMod val="65000"/>
            </a:schemeClr>
          </a:solidFill>
        </p:spPr>
        <p:txBody>
          <a:bodyPr wrap="square" rtlCol="0" anchor="ctr" anchorCtr="0">
            <a:noAutofit/>
          </a:bodyPr>
          <a:lstStyle>
            <a:lvl1pPr marL="0" indent="0" algn="ctr">
              <a:buNone/>
              <a:defRPr sz="1400"/>
            </a:lvl1pPr>
          </a:lstStyle>
          <a:p>
            <a:pPr rtl="0"/>
            <a:r>
              <a:rPr lang="es-ES" noProof="0"/>
              <a:t>Haga clic en el icono para agregar una imagen</a:t>
            </a:r>
          </a:p>
        </p:txBody>
      </p:sp>
      <p:sp>
        <p:nvSpPr>
          <p:cNvPr id="3" name="Marcador de número de diapositiva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p>
            <a:pPr rtl="0"/>
            <a:fld id="{D495E168-DA5E-4888-8D8A-92B118324C14}" type="slidenum">
              <a:rPr lang="es-ES" noProof="0" smtClean="0"/>
              <a:pPr rtl="0"/>
              <a:t>‹Nº›</a:t>
            </a:fld>
            <a:endParaRPr lang="es-ES" noProof="0"/>
          </a:p>
        </p:txBody>
      </p:sp>
      <p:sp>
        <p:nvSpPr>
          <p:cNvPr id="20" name="Título 1">
            <a:extLst>
              <a:ext uri="{FF2B5EF4-FFF2-40B4-BE49-F238E27FC236}">
                <a16:creationId xmlns:a16="http://schemas.microsoft.com/office/drawing/2014/main" id="{BFD7B55F-CFD3-4921-BB2A-B14EB4E36369}"/>
              </a:ext>
            </a:extLst>
          </p:cNvPr>
          <p:cNvSpPr>
            <a:spLocks noGrp="1"/>
          </p:cNvSpPr>
          <p:nvPr>
            <p:ph type="title" hasCustomPrompt="1"/>
          </p:nvPr>
        </p:nvSpPr>
        <p:spPr>
          <a:xfrm>
            <a:off x="774032" y="1033272"/>
            <a:ext cx="10514998" cy="782638"/>
          </a:xfrm>
        </p:spPr>
        <p:txBody>
          <a:bodyPr rtlCol="0">
            <a:normAutofit/>
          </a:bodyPr>
          <a:lstStyle>
            <a:lvl1pPr algn="l">
              <a:defRPr sz="4000" b="1">
                <a:solidFill>
                  <a:schemeClr val="bg1"/>
                </a:solidFill>
              </a:defRPr>
            </a:lvl1pPr>
          </a:lstStyle>
          <a:p>
            <a:pPr rtl="0"/>
            <a:r>
              <a:rPr lang="es-ES" noProof="0"/>
              <a:t>DIAPOSITIVA CON IMAGEN GRANDE</a:t>
            </a:r>
          </a:p>
        </p:txBody>
      </p:sp>
      <p:sp>
        <p:nvSpPr>
          <p:cNvPr id="21" name="Marcador de texto 17">
            <a:extLst>
              <a:ext uri="{FF2B5EF4-FFF2-40B4-BE49-F238E27FC236}">
                <a16:creationId xmlns:a16="http://schemas.microsoft.com/office/drawing/2014/main" id="{932204AA-73EE-4F85-898B-E747C5ACC051}"/>
              </a:ext>
            </a:extLst>
          </p:cNvPr>
          <p:cNvSpPr>
            <a:spLocks noGrp="1"/>
          </p:cNvSpPr>
          <p:nvPr>
            <p:ph type="body" sz="quarter" idx="13" hasCustomPrompt="1"/>
          </p:nvPr>
        </p:nvSpPr>
        <p:spPr>
          <a:xfrm>
            <a:off x="774032" y="1880794"/>
            <a:ext cx="10518598" cy="782639"/>
          </a:xfrm>
        </p:spPr>
        <p:txBody>
          <a:bodyPr rtlCol="0">
            <a:normAutofit/>
          </a:bodyPr>
          <a:lstStyle>
            <a:lvl1pPr marL="0" indent="0" algn="l">
              <a:buNone/>
              <a:defRPr sz="2200">
                <a:solidFill>
                  <a:schemeClr val="tx2"/>
                </a:solidFill>
              </a:defRPr>
            </a:lvl1pPr>
            <a:lvl2pPr>
              <a:defRPr sz="1800"/>
            </a:lvl2pPr>
            <a:lvl3pPr>
              <a:defRPr sz="1800"/>
            </a:lvl3pPr>
            <a:lvl4pPr>
              <a:defRPr sz="1800"/>
            </a:lvl4pPr>
            <a:lvl5pPr>
              <a:defRPr sz="1800"/>
            </a:lvl5pPr>
          </a:lstStyle>
          <a:p>
            <a:pPr lvl="0" rtl="0"/>
            <a:r>
              <a:rPr lang="es-ES" noProof="0"/>
              <a:t>Editar estilos de texto del patrón</a:t>
            </a:r>
          </a:p>
        </p:txBody>
      </p:sp>
      <p:sp>
        <p:nvSpPr>
          <p:cNvPr id="23" name="Gráfico 4">
            <a:extLst>
              <a:ext uri="{FF2B5EF4-FFF2-40B4-BE49-F238E27FC236}">
                <a16:creationId xmlns:a16="http://schemas.microsoft.com/office/drawing/2014/main" id="{38541361-4795-490E-8165-B4A338F8231D}"/>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pPr rtl="0"/>
            <a:endParaRPr lang="es-ES" noProof="0"/>
          </a:p>
        </p:txBody>
      </p:sp>
      <p:sp>
        <p:nvSpPr>
          <p:cNvPr id="2" name="Cuadro de texto 1">
            <a:extLst>
              <a:ext uri="{FF2B5EF4-FFF2-40B4-BE49-F238E27FC236}">
                <a16:creationId xmlns:a16="http://schemas.microsoft.com/office/drawing/2014/main" id="{B72E78DA-7F75-294B-AECF-F02F6C41615D}"/>
              </a:ext>
            </a:extLst>
          </p:cNvPr>
          <p:cNvSpPr txBox="1"/>
          <p:nvPr userDrawn="1"/>
        </p:nvSpPr>
        <p:spPr>
          <a:xfrm>
            <a:off x="327546" y="3002507"/>
            <a:ext cx="184731" cy="369332"/>
          </a:xfrm>
          <a:prstGeom prst="rect">
            <a:avLst/>
          </a:prstGeom>
          <a:noFill/>
        </p:spPr>
        <p:txBody>
          <a:bodyPr wrap="none" rtlCol="0">
            <a:spAutoFit/>
          </a:bodyPr>
          <a:lstStyle/>
          <a:p>
            <a:pPr rtl="0"/>
            <a:endParaRPr lang="es-ES" noProof="0"/>
          </a:p>
        </p:txBody>
      </p:sp>
    </p:spTree>
    <p:extLst>
      <p:ext uri="{BB962C8B-B14F-4D97-AF65-F5344CB8AC3E}">
        <p14:creationId xmlns:p14="http://schemas.microsoft.com/office/powerpoint/2010/main" val="17612727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eño de elemento multimedia">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25F5D581-F5B0-4701-B187-0D4FAB44900C}"/>
              </a:ext>
            </a:extLst>
          </p:cNvPr>
          <p:cNvSpPr/>
          <p:nvPr userDrawn="1"/>
        </p:nvSpPr>
        <p:spPr>
          <a:xfrm>
            <a:off x="0" y="0"/>
            <a:ext cx="12192000" cy="6858000"/>
          </a:xfrm>
          <a:prstGeom prst="rect">
            <a:avLst/>
          </a:prstGeom>
          <a:solidFill>
            <a:schemeClr val="accent6"/>
          </a:solidFill>
          <a:ln w="1270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rtl="0"/>
            <a:endParaRPr lang="es-ES" noProof="0"/>
          </a:p>
        </p:txBody>
      </p:sp>
      <p:sp>
        <p:nvSpPr>
          <p:cNvPr id="11" name="Forma libre: Forma 10">
            <a:extLst>
              <a:ext uri="{FF2B5EF4-FFF2-40B4-BE49-F238E27FC236}">
                <a16:creationId xmlns:a16="http://schemas.microsoft.com/office/drawing/2014/main" id="{0E5F41AB-E2B9-45DD-B1C7-9F4DBA4946B9}"/>
              </a:ext>
            </a:extLst>
          </p:cNvPr>
          <p:cNvSpPr/>
          <p:nvPr userDrawn="1"/>
        </p:nvSpPr>
        <p:spPr>
          <a:xfrm>
            <a:off x="2445759" y="-12700"/>
            <a:ext cx="7289800" cy="6883400"/>
          </a:xfrm>
          <a:custGeom>
            <a:avLst/>
            <a:gdLst>
              <a:gd name="connsiteX0" fmla="*/ 5063490 w 7289800"/>
              <a:gd name="connsiteY0" fmla="*/ 12700 h 6883400"/>
              <a:gd name="connsiteX1" fmla="*/ 2499360 w 7289800"/>
              <a:gd name="connsiteY1" fmla="*/ 6870700 h 6883400"/>
              <a:gd name="connsiteX2" fmla="*/ 4721860 w 7289800"/>
              <a:gd name="connsiteY2" fmla="*/ 6870700 h 6883400"/>
              <a:gd name="connsiteX3" fmla="*/ 7285990 w 7289800"/>
              <a:gd name="connsiteY3" fmla="*/ 12700 h 6883400"/>
              <a:gd name="connsiteX4" fmla="*/ 5063490 w 7289800"/>
              <a:gd name="connsiteY4" fmla="*/ 12700 h 6883400"/>
              <a:gd name="connsiteX5" fmla="*/ 12700 w 7289800"/>
              <a:gd name="connsiteY5" fmla="*/ 6870700 h 6883400"/>
              <a:gd name="connsiteX6" fmla="*/ 2235200 w 7289800"/>
              <a:gd name="connsiteY6" fmla="*/ 6870700 h 6883400"/>
              <a:gd name="connsiteX7" fmla="*/ 4799331 w 7289800"/>
              <a:gd name="connsiteY7" fmla="*/ 12700 h 6883400"/>
              <a:gd name="connsiteX8" fmla="*/ 2576830 w 7289800"/>
              <a:gd name="connsiteY8" fmla="*/ 12700 h 6883400"/>
              <a:gd name="connsiteX9" fmla="*/ 12700 w 7289800"/>
              <a:gd name="connsiteY9" fmla="*/ 6870700 h 688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700" cap="flat">
            <a:noFill/>
            <a:prstDash val="solid"/>
            <a:miter/>
          </a:ln>
        </p:spPr>
        <p:txBody>
          <a:bodyPr rtlCol="0" anchor="ctr"/>
          <a:lstStyle/>
          <a:p>
            <a:pPr rtl="0"/>
            <a:endParaRPr lang="es-ES" noProof="0"/>
          </a:p>
        </p:txBody>
      </p:sp>
      <p:sp>
        <p:nvSpPr>
          <p:cNvPr id="3" name="Marcador de número de diapositiva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rtlCol="0"/>
          <a:lstStyle/>
          <a:p>
            <a:pPr rtl="0"/>
            <a:fld id="{D495E168-DA5E-4888-8D8A-92B118324C14}" type="slidenum">
              <a:rPr lang="es-ES" noProof="0" smtClean="0"/>
              <a:pPr rtl="0"/>
              <a:t>‹Nº›</a:t>
            </a:fld>
            <a:endParaRPr lang="es-ES" noProof="0"/>
          </a:p>
        </p:txBody>
      </p:sp>
      <p:sp>
        <p:nvSpPr>
          <p:cNvPr id="14" name="Título 1">
            <a:extLst>
              <a:ext uri="{FF2B5EF4-FFF2-40B4-BE49-F238E27FC236}">
                <a16:creationId xmlns:a16="http://schemas.microsoft.com/office/drawing/2014/main" id="{4510C334-F1CE-4CEF-ADC6-D1BADB9947D6}"/>
              </a:ext>
            </a:extLst>
          </p:cNvPr>
          <p:cNvSpPr>
            <a:spLocks noGrp="1"/>
          </p:cNvSpPr>
          <p:nvPr>
            <p:ph type="title" hasCustomPrompt="1"/>
          </p:nvPr>
        </p:nvSpPr>
        <p:spPr>
          <a:xfrm>
            <a:off x="838200" y="156579"/>
            <a:ext cx="10515600" cy="1325563"/>
          </a:xfrm>
        </p:spPr>
        <p:txBody>
          <a:bodyPr lIns="0" rIns="0" rtlCol="0"/>
          <a:lstStyle>
            <a:lvl1pPr algn="ctr">
              <a:defRPr>
                <a:solidFill>
                  <a:schemeClr val="bg1"/>
                </a:solidFill>
              </a:defRPr>
            </a:lvl1pPr>
          </a:lstStyle>
          <a:p>
            <a:pPr rtl="0"/>
            <a:r>
              <a:rPr lang="es-ES" noProof="0"/>
              <a:t>DIAPOSITIVA DE VÍDEO</a:t>
            </a:r>
          </a:p>
        </p:txBody>
      </p:sp>
      <p:sp>
        <p:nvSpPr>
          <p:cNvPr id="16" name="Marcador de posición de elemento multimedia 7">
            <a:extLst>
              <a:ext uri="{FF2B5EF4-FFF2-40B4-BE49-F238E27FC236}">
                <a16:creationId xmlns:a16="http://schemas.microsoft.com/office/drawing/2014/main" id="{A11F77F4-4B16-4503-B9B6-AE22C686E3E3}"/>
              </a:ext>
            </a:extLst>
          </p:cNvPr>
          <p:cNvSpPr>
            <a:spLocks noGrp="1"/>
          </p:cNvSpPr>
          <p:nvPr>
            <p:ph type="media" sz="quarter" idx="17" hasCustomPrompt="1"/>
          </p:nvPr>
        </p:nvSpPr>
        <p:spPr>
          <a:xfrm>
            <a:off x="1395984" y="1497770"/>
            <a:ext cx="9400032" cy="4215384"/>
          </a:xfrm>
        </p:spPr>
        <p:txBody>
          <a:bodyPr rtlCol="0" anchor="ctr" anchorCtr="0">
            <a:normAutofit/>
          </a:bodyPr>
          <a:lstStyle>
            <a:lvl1pPr marL="0" indent="0" algn="ctr">
              <a:buNone/>
              <a:defRPr sz="1400">
                <a:solidFill>
                  <a:schemeClr val="bg1">
                    <a:lumMod val="75000"/>
                  </a:schemeClr>
                </a:solidFill>
              </a:defRPr>
            </a:lvl1pPr>
          </a:lstStyle>
          <a:p>
            <a:pPr rtl="0"/>
            <a:r>
              <a:rPr lang="es-ES" noProof="0"/>
              <a:t>Haga clic en el icono para agregar un elemento multimedia</a:t>
            </a:r>
          </a:p>
        </p:txBody>
      </p:sp>
      <p:sp>
        <p:nvSpPr>
          <p:cNvPr id="12" name="Gráfico 4">
            <a:extLst>
              <a:ext uri="{FF2B5EF4-FFF2-40B4-BE49-F238E27FC236}">
                <a16:creationId xmlns:a16="http://schemas.microsoft.com/office/drawing/2014/main" id="{C7654E36-50FF-425E-B595-F3957610B5D8}"/>
              </a:ext>
            </a:extLst>
          </p:cNvPr>
          <p:cNvSpPr/>
          <p:nvPr userDrawn="1"/>
        </p:nvSpPr>
        <p:spPr>
          <a:xfrm>
            <a:off x="11292630" y="6103003"/>
            <a:ext cx="910800" cy="144000"/>
          </a:xfrm>
          <a:custGeom>
            <a:avLst/>
            <a:gdLst>
              <a:gd name="connsiteX0" fmla="*/ 689134 w 695325"/>
              <a:gd name="connsiteY0" fmla="*/ 7144 h 114300"/>
              <a:gd name="connsiteX1" fmla="*/ 689134 w 695325"/>
              <a:gd name="connsiteY1" fmla="*/ 115729 h 114300"/>
              <a:gd name="connsiteX2" fmla="*/ 78581 w 695325"/>
              <a:gd name="connsiteY2" fmla="*/ 115729 h 114300"/>
              <a:gd name="connsiteX3" fmla="*/ 7144 w 695325"/>
              <a:gd name="connsiteY3" fmla="*/ 7144 h 114300"/>
            </a:gdLst>
            <a:ahLst/>
            <a:cxnLst>
              <a:cxn ang="0">
                <a:pos x="connsiteX0" y="connsiteY0"/>
              </a:cxn>
              <a:cxn ang="0">
                <a:pos x="connsiteX1" y="connsiteY1"/>
              </a:cxn>
              <a:cxn ang="0">
                <a:pos x="connsiteX2" y="connsiteY2"/>
              </a:cxn>
              <a:cxn ang="0">
                <a:pos x="connsiteX3" y="connsiteY3"/>
              </a:cxn>
            </a:cxnLst>
            <a:rect l="l" t="t" r="r" b="b"/>
            <a:pathLst>
              <a:path w="695325" h="114300">
                <a:moveTo>
                  <a:pt x="689134" y="7144"/>
                </a:moveTo>
                <a:lnTo>
                  <a:pt x="689134" y="115729"/>
                </a:lnTo>
                <a:lnTo>
                  <a:pt x="78581" y="115729"/>
                </a:lnTo>
                <a:lnTo>
                  <a:pt x="7144" y="7144"/>
                </a:lnTo>
                <a:close/>
              </a:path>
            </a:pathLst>
          </a:custGeom>
          <a:solidFill>
            <a:schemeClr val="bg2"/>
          </a:solidFill>
          <a:ln w="9525" cap="flat">
            <a:noFill/>
            <a:prstDash val="solid"/>
            <a:miter/>
          </a:ln>
        </p:spPr>
        <p:txBody>
          <a:bodyPr rtlCol="0" anchor="ctr"/>
          <a:lstStyle/>
          <a:p>
            <a:pPr rtl="0"/>
            <a:endParaRPr lang="es-ES" noProof="0"/>
          </a:p>
        </p:txBody>
      </p:sp>
    </p:spTree>
    <p:extLst>
      <p:ext uri="{BB962C8B-B14F-4D97-AF65-F5344CB8AC3E}">
        <p14:creationId xmlns:p14="http://schemas.microsoft.com/office/powerpoint/2010/main" val="23997382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6" name="Marcador de número de diapositiva 5">
            <a:extLst>
              <a:ext uri="{FF2B5EF4-FFF2-40B4-BE49-F238E27FC236}">
                <a16:creationId xmlns:a16="http://schemas.microsoft.com/office/drawing/2014/main" id="{9475097E-EB08-4475-9112-275B8402794C}"/>
              </a:ext>
            </a:extLst>
          </p:cNvPr>
          <p:cNvSpPr>
            <a:spLocks noGrp="1"/>
          </p:cNvSpPr>
          <p:nvPr>
            <p:ph type="sldNum" sz="quarter" idx="4"/>
          </p:nvPr>
        </p:nvSpPr>
        <p:spPr>
          <a:xfrm>
            <a:off x="10730162" y="6002372"/>
            <a:ext cx="549442" cy="365125"/>
          </a:xfrm>
          <a:prstGeom prst="rect">
            <a:avLst/>
          </a:prstGeom>
        </p:spPr>
        <p:txBody>
          <a:bodyPr vert="horz" lIns="91440" tIns="45720" rIns="91440" bIns="45720" rtlCol="0" anchor="ctr"/>
          <a:lstStyle>
            <a:lvl1pPr algn="r">
              <a:defRPr sz="1400">
                <a:solidFill>
                  <a:schemeClr val="tx2"/>
                </a:solidFill>
                <a:latin typeface="+mn-lt"/>
              </a:defRPr>
            </a:lvl1pPr>
          </a:lstStyle>
          <a:p>
            <a:pPr rtl="0"/>
            <a:fld id="{D495E168-DA5E-4888-8D8A-92B118324C14}" type="slidenum">
              <a:rPr lang="es-ES" noProof="0" smtClean="0"/>
              <a:pPr rtl="0"/>
              <a:t>‹Nº›</a:t>
            </a:fld>
            <a:endParaRPr lang="es-ES" noProof="0"/>
          </a:p>
        </p:txBody>
      </p:sp>
      <p:sp>
        <p:nvSpPr>
          <p:cNvPr id="2" name="Marcador de posición de título 1">
            <a:extLst>
              <a:ext uri="{FF2B5EF4-FFF2-40B4-BE49-F238E27FC236}">
                <a16:creationId xmlns:a16="http://schemas.microsoft.com/office/drawing/2014/main" id="{A8DB6A3A-74E6-4FE2-8AD2-CEB070447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s-ES" noProof="0"/>
              <a:t>Haga clic para modificar el estilo de título del patrón</a:t>
            </a:r>
          </a:p>
        </p:txBody>
      </p:sp>
      <p:sp>
        <p:nvSpPr>
          <p:cNvPr id="3" name="Marcador de posición de texto 2">
            <a:extLst>
              <a:ext uri="{FF2B5EF4-FFF2-40B4-BE49-F238E27FC236}">
                <a16:creationId xmlns:a16="http://schemas.microsoft.com/office/drawing/2014/main" id="{2C0128AA-FDF4-4DD5-A009-3C58D24570F2}"/>
              </a:ext>
            </a:extLst>
          </p:cNvPr>
          <p:cNvSpPr>
            <a:spLocks noGrp="1"/>
          </p:cNvSpPr>
          <p:nvPr>
            <p:ph type="body" idx="1"/>
          </p:nvPr>
        </p:nvSpPr>
        <p:spPr>
          <a:xfrm>
            <a:off x="838200" y="1825625"/>
            <a:ext cx="10515600" cy="4048274"/>
          </a:xfrm>
          <a:prstGeom prst="rect">
            <a:avLst/>
          </a:prstGeom>
        </p:spPr>
        <p:txBody>
          <a:bodyPr vert="horz" lIns="91440" tIns="45720" rIns="91440" bIns="45720" rtlCol="0">
            <a:normAutofit/>
          </a:body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a:extLst>
              <a:ext uri="{FF2B5EF4-FFF2-40B4-BE49-F238E27FC236}">
                <a16:creationId xmlns:a16="http://schemas.microsoft.com/office/drawing/2014/main" id="{BB1C2DC0-7E13-4A66-9F9B-371BA9C6E4F1}"/>
              </a:ext>
            </a:extLst>
          </p:cNvPr>
          <p:cNvSpPr>
            <a:spLocks noGrp="1"/>
          </p:cNvSpPr>
          <p:nvPr>
            <p:ph type="dt" sz="half" idx="2"/>
          </p:nvPr>
        </p:nvSpPr>
        <p:spPr>
          <a:xfrm>
            <a:off x="4724400" y="6002372"/>
            <a:ext cx="2743200" cy="365125"/>
          </a:xfrm>
          <a:prstGeom prst="rect">
            <a:avLst/>
          </a:prstGeom>
        </p:spPr>
        <p:txBody>
          <a:bodyPr vert="horz" lIns="91440" tIns="45720" rIns="91440" bIns="45720" rtlCol="0" anchor="ctr"/>
          <a:lstStyle>
            <a:lvl1pPr algn="ctr">
              <a:defRPr sz="1400">
                <a:solidFill>
                  <a:schemeClr val="bg2"/>
                </a:solidFill>
              </a:defRPr>
            </a:lvl1pPr>
          </a:lstStyle>
          <a:p>
            <a:pPr rtl="0"/>
            <a:r>
              <a:rPr lang="es-ES" noProof="0"/>
              <a:t>MM.DD.20XX</a:t>
            </a:r>
          </a:p>
        </p:txBody>
      </p:sp>
      <p:sp>
        <p:nvSpPr>
          <p:cNvPr id="11" name="Marcador de pie de página 4">
            <a:extLst>
              <a:ext uri="{FF2B5EF4-FFF2-40B4-BE49-F238E27FC236}">
                <a16:creationId xmlns:a16="http://schemas.microsoft.com/office/drawing/2014/main" id="{1F296578-6D40-435B-861E-0904DDC10B7C}"/>
              </a:ext>
            </a:extLst>
          </p:cNvPr>
          <p:cNvSpPr>
            <a:spLocks noGrp="1"/>
          </p:cNvSpPr>
          <p:nvPr>
            <p:ph type="ftr" sz="quarter" idx="3"/>
          </p:nvPr>
        </p:nvSpPr>
        <p:spPr>
          <a:xfrm>
            <a:off x="838200" y="6002372"/>
            <a:ext cx="3398763" cy="365125"/>
          </a:xfrm>
          <a:prstGeom prst="rect">
            <a:avLst/>
          </a:prstGeom>
        </p:spPr>
        <p:txBody>
          <a:bodyPr vert="horz" lIns="91440" tIns="45720" rIns="91440" bIns="45720" rtlCol="0" anchor="ctr"/>
          <a:lstStyle>
            <a:lvl1pPr algn="l">
              <a:defRPr sz="1400">
                <a:solidFill>
                  <a:schemeClr val="bg2"/>
                </a:solidFill>
              </a:defRPr>
            </a:lvl1pPr>
          </a:lstStyle>
          <a:p>
            <a:pPr rtl="0"/>
            <a:r>
              <a:rPr lang="es-ES" noProof="0"/>
              <a:t>AGREGAR UN PIE DE PÁGINA</a:t>
            </a:r>
          </a:p>
        </p:txBody>
      </p:sp>
    </p:spTree>
    <p:extLst>
      <p:ext uri="{BB962C8B-B14F-4D97-AF65-F5344CB8AC3E}">
        <p14:creationId xmlns:p14="http://schemas.microsoft.com/office/powerpoint/2010/main" val="3223999130"/>
      </p:ext>
    </p:extLst>
  </p:cSld>
  <p:clrMap bg1="lt1" tx1="dk1" bg2="lt2" tx2="dk2" accent1="accent1" accent2="accent2" accent3="accent3" accent4="accent4" accent5="accent5" accent6="accent6" hlink="hlink" folHlink="folHlink"/>
  <p:sldLayoutIdLst>
    <p:sldLayoutId id="2147483689" r:id="rId1"/>
    <p:sldLayoutId id="2147483677" r:id="rId2"/>
    <p:sldLayoutId id="2147483678" r:id="rId3"/>
    <p:sldLayoutId id="2147483679" r:id="rId4"/>
    <p:sldLayoutId id="2147483681" r:id="rId5"/>
    <p:sldLayoutId id="2147483690" r:id="rId6"/>
    <p:sldLayoutId id="2147483691" r:id="rId7"/>
    <p:sldLayoutId id="2147483684" r:id="rId8"/>
    <p:sldLayoutId id="2147483685" r:id="rId9"/>
    <p:sldLayoutId id="2147483692" r:id="rId10"/>
    <p:sldLayoutId id="2147483693" r:id="rId11"/>
    <p:sldLayoutId id="2147483694" r:id="rId12"/>
    <p:sldLayoutId id="2147483697" r:id="rId13"/>
    <p:sldLayoutId id="2147483698" r:id="rId14"/>
    <p:sldLayoutId id="2147483699" r:id="rId15"/>
    <p:sldLayoutId id="2147483701" r:id="rId16"/>
    <p:sldLayoutId id="2147483700" r:id="rId17"/>
    <p:sldLayoutId id="2147483687" r:id="rId18"/>
    <p:sldLayoutId id="2147483696" r:id="rId19"/>
    <p:sldLayoutId id="2147483688" r:id="rId20"/>
  </p:sldLayoutIdLst>
  <p:hf hdr="0" dt="0"/>
  <p:txStyles>
    <p:titleStyle>
      <a:lvl1pPr algn="l" defTabSz="914400" rtl="0" eaLnBrk="1" latinLnBrk="0" hangingPunct="1">
        <a:lnSpc>
          <a:spcPct val="90000"/>
        </a:lnSpc>
        <a:spcBef>
          <a:spcPct val="0"/>
        </a:spcBef>
        <a:buNone/>
        <a:defRPr sz="40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Marcador de posición de imagen 18">
            <a:extLst>
              <a:ext uri="{FF2B5EF4-FFF2-40B4-BE49-F238E27FC236}">
                <a16:creationId xmlns:a16="http://schemas.microsoft.com/office/drawing/2014/main" id="{873751CF-C490-45B5-B248-BF86A59ECF2E}"/>
              </a:ext>
            </a:extLst>
          </p:cNvPr>
          <p:cNvPicPr>
            <a:picLocks noGrp="1" noChangeAspect="1"/>
          </p:cNvPicPr>
          <p:nvPr>
            <p:ph type="pic" sz="quarter" idx="22"/>
          </p:nvPr>
        </p:nvPicPr>
        <p:blipFill rotWithShape="1">
          <a:blip r:embed="rId3"/>
          <a:srcRect/>
          <a:stretch/>
        </p:blipFill>
        <p:spPr>
          <a:xfrm>
            <a:off x="3033191" y="0"/>
            <a:ext cx="9155634" cy="6858000"/>
          </a:xfrm>
        </p:spPr>
      </p:pic>
      <p:sp>
        <p:nvSpPr>
          <p:cNvPr id="2" name="Título 1">
            <a:extLst>
              <a:ext uri="{FF2B5EF4-FFF2-40B4-BE49-F238E27FC236}">
                <a16:creationId xmlns:a16="http://schemas.microsoft.com/office/drawing/2014/main" id="{F56E9371-6E05-45E0-803B-4C39AC28CC69}"/>
              </a:ext>
            </a:extLst>
          </p:cNvPr>
          <p:cNvSpPr>
            <a:spLocks noGrp="1"/>
          </p:cNvSpPr>
          <p:nvPr>
            <p:ph type="title"/>
          </p:nvPr>
        </p:nvSpPr>
        <p:spPr/>
        <p:txBody>
          <a:bodyPr rtlCol="0"/>
          <a:lstStyle/>
          <a:p>
            <a:pPr rtl="0"/>
            <a:r>
              <a:rPr lang="es-ES" dirty="0"/>
              <a:t>ANALISIS DEL CASO DE INTEL</a:t>
            </a:r>
          </a:p>
        </p:txBody>
      </p:sp>
      <p:sp>
        <p:nvSpPr>
          <p:cNvPr id="3" name="Marcador de texto 2">
            <a:extLst>
              <a:ext uri="{FF2B5EF4-FFF2-40B4-BE49-F238E27FC236}">
                <a16:creationId xmlns:a16="http://schemas.microsoft.com/office/drawing/2014/main" id="{E0A0FE25-038A-4A14-B11A-432FECB7FA1E}"/>
              </a:ext>
            </a:extLst>
          </p:cNvPr>
          <p:cNvSpPr>
            <a:spLocks noGrp="1"/>
          </p:cNvSpPr>
          <p:nvPr>
            <p:ph type="body" sz="quarter" idx="13"/>
          </p:nvPr>
        </p:nvSpPr>
        <p:spPr/>
        <p:txBody>
          <a:bodyPr rtlCol="0"/>
          <a:lstStyle/>
          <a:p>
            <a:pPr rtl="0"/>
            <a:r>
              <a:rPr lang="es-ES" dirty="0"/>
              <a:t>Intel Problemas de Seguridad</a:t>
            </a:r>
          </a:p>
        </p:txBody>
      </p:sp>
      <p:sp>
        <p:nvSpPr>
          <p:cNvPr id="5" name="Marcador de texto 4">
            <a:extLst>
              <a:ext uri="{FF2B5EF4-FFF2-40B4-BE49-F238E27FC236}">
                <a16:creationId xmlns:a16="http://schemas.microsoft.com/office/drawing/2014/main" id="{030A1A89-FE18-44C6-B3EE-49541CB85077}"/>
              </a:ext>
            </a:extLst>
          </p:cNvPr>
          <p:cNvSpPr>
            <a:spLocks noGrp="1"/>
          </p:cNvSpPr>
          <p:nvPr>
            <p:ph type="body" sz="quarter" idx="20"/>
          </p:nvPr>
        </p:nvSpPr>
        <p:spPr>
          <a:xfrm>
            <a:off x="770021" y="5105536"/>
            <a:ext cx="6191888" cy="324417"/>
          </a:xfrm>
        </p:spPr>
        <p:txBody>
          <a:bodyPr rtlCol="0"/>
          <a:lstStyle/>
          <a:p>
            <a:pPr rtl="0"/>
            <a:r>
              <a:rPr lang="es-ES" dirty="0"/>
              <a:t>Curso: Competencias personales para el trabajo</a:t>
            </a:r>
          </a:p>
        </p:txBody>
      </p:sp>
      <p:sp>
        <p:nvSpPr>
          <p:cNvPr id="4" name="Marcador de texto 3">
            <a:extLst>
              <a:ext uri="{FF2B5EF4-FFF2-40B4-BE49-F238E27FC236}">
                <a16:creationId xmlns:a16="http://schemas.microsoft.com/office/drawing/2014/main" id="{C83697A7-775B-4995-AFA7-E4B1B1C1C8F8}"/>
              </a:ext>
            </a:extLst>
          </p:cNvPr>
          <p:cNvSpPr>
            <a:spLocks noGrp="1"/>
          </p:cNvSpPr>
          <p:nvPr>
            <p:ph type="body" sz="quarter" idx="21"/>
          </p:nvPr>
        </p:nvSpPr>
        <p:spPr/>
        <p:txBody>
          <a:bodyPr rtlCol="0"/>
          <a:lstStyle/>
          <a:p>
            <a:pPr rtl="0"/>
            <a:r>
              <a:rPr lang="es-ES" dirty="0"/>
              <a:t>Alumno: Christian Vilca Apaza</a:t>
            </a:r>
          </a:p>
        </p:txBody>
      </p:sp>
    </p:spTree>
    <p:extLst>
      <p:ext uri="{BB962C8B-B14F-4D97-AF65-F5344CB8AC3E}">
        <p14:creationId xmlns:p14="http://schemas.microsoft.com/office/powerpoint/2010/main" val="36105068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Marcador de posición de imagen 22" descr="Vista desde abajo de edificio de oficinas y cielo azul">
            <a:extLst>
              <a:ext uri="{FF2B5EF4-FFF2-40B4-BE49-F238E27FC236}">
                <a16:creationId xmlns:a16="http://schemas.microsoft.com/office/drawing/2014/main" id="{40946D55-3A70-4E32-99AB-8D71063AAEDE}"/>
              </a:ext>
            </a:extLst>
          </p:cNvPr>
          <p:cNvPicPr>
            <a:picLocks noGrp="1" noChangeAspect="1"/>
          </p:cNvPicPr>
          <p:nvPr>
            <p:ph type="pic" sz="quarter" idx="26"/>
          </p:nvPr>
        </p:nvPicPr>
        <p:blipFill rotWithShape="1">
          <a:blip r:embed="rId3"/>
          <a:srcRect l="2749" r="2749"/>
          <a:stretch/>
        </p:blipFill>
        <p:spPr/>
      </p:pic>
      <p:sp>
        <p:nvSpPr>
          <p:cNvPr id="2" name="Título 1">
            <a:extLst>
              <a:ext uri="{FF2B5EF4-FFF2-40B4-BE49-F238E27FC236}">
                <a16:creationId xmlns:a16="http://schemas.microsoft.com/office/drawing/2014/main" id="{D110F751-9975-4653-9855-BA1C7499B75F}"/>
              </a:ext>
            </a:extLst>
          </p:cNvPr>
          <p:cNvSpPr>
            <a:spLocks noGrp="1"/>
          </p:cNvSpPr>
          <p:nvPr>
            <p:ph type="title"/>
          </p:nvPr>
        </p:nvSpPr>
        <p:spPr>
          <a:xfrm>
            <a:off x="5455756" y="973512"/>
            <a:ext cx="5920556" cy="4747780"/>
          </a:xfrm>
        </p:spPr>
        <p:txBody>
          <a:bodyPr rtlCol="0"/>
          <a:lstStyle/>
          <a:p>
            <a:pPr rtl="0"/>
            <a:r>
              <a:rPr lang="es-ES" dirty="0"/>
              <a:t>MUCHAS</a:t>
            </a:r>
            <a:br>
              <a:rPr lang="es-ES" dirty="0"/>
            </a:br>
            <a:r>
              <a:rPr lang="es-ES" dirty="0"/>
              <a:t>GRACIAS</a:t>
            </a:r>
          </a:p>
        </p:txBody>
      </p:sp>
    </p:spTree>
    <p:extLst>
      <p:ext uri="{BB962C8B-B14F-4D97-AF65-F5344CB8AC3E}">
        <p14:creationId xmlns:p14="http://schemas.microsoft.com/office/powerpoint/2010/main" val="23142015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Marcador de posición de imagen 18" descr="Vista desde abajo de edificio de oficinas y cielo claro">
            <a:extLst>
              <a:ext uri="{FF2B5EF4-FFF2-40B4-BE49-F238E27FC236}">
                <a16:creationId xmlns:a16="http://schemas.microsoft.com/office/drawing/2014/main" id="{98E1357B-90EC-4F60-BE24-5671EC46D030}"/>
              </a:ext>
            </a:extLst>
          </p:cNvPr>
          <p:cNvPicPr>
            <a:picLocks noGrp="1" noChangeAspect="1"/>
          </p:cNvPicPr>
          <p:nvPr>
            <p:ph type="pic" sz="quarter" idx="14"/>
          </p:nvPr>
        </p:nvPicPr>
        <p:blipFill rotWithShape="1">
          <a:blip r:embed="rId3"/>
          <a:srcRect t="13926" b="13926"/>
          <a:stretch/>
        </p:blipFill>
        <p:spPr/>
      </p:pic>
      <p:sp>
        <p:nvSpPr>
          <p:cNvPr id="2" name="Título 1">
            <a:extLst>
              <a:ext uri="{FF2B5EF4-FFF2-40B4-BE49-F238E27FC236}">
                <a16:creationId xmlns:a16="http://schemas.microsoft.com/office/drawing/2014/main" id="{CFA21564-E2C8-443F-8E07-E59DFA5BC6DF}"/>
              </a:ext>
            </a:extLst>
          </p:cNvPr>
          <p:cNvSpPr>
            <a:spLocks noGrp="1"/>
          </p:cNvSpPr>
          <p:nvPr>
            <p:ph type="title"/>
          </p:nvPr>
        </p:nvSpPr>
        <p:spPr>
          <a:xfrm>
            <a:off x="777240" y="689956"/>
            <a:ext cx="5056083" cy="1125954"/>
          </a:xfrm>
        </p:spPr>
        <p:txBody>
          <a:bodyPr rtlCol="0">
            <a:normAutofit/>
          </a:bodyPr>
          <a:lstStyle/>
          <a:p>
            <a:pPr rtl="0"/>
            <a:r>
              <a:rPr lang="es-ES" dirty="0"/>
              <a:t>Problema</a:t>
            </a:r>
          </a:p>
        </p:txBody>
      </p:sp>
      <p:sp>
        <p:nvSpPr>
          <p:cNvPr id="5" name="Marcador de texto 4">
            <a:extLst>
              <a:ext uri="{FF2B5EF4-FFF2-40B4-BE49-F238E27FC236}">
                <a16:creationId xmlns:a16="http://schemas.microsoft.com/office/drawing/2014/main" id="{02A2A374-6D41-4D06-9363-30924664025A}"/>
              </a:ext>
            </a:extLst>
          </p:cNvPr>
          <p:cNvSpPr>
            <a:spLocks noGrp="1"/>
          </p:cNvSpPr>
          <p:nvPr>
            <p:ph type="body" sz="quarter" idx="13"/>
          </p:nvPr>
        </p:nvSpPr>
        <p:spPr>
          <a:xfrm>
            <a:off x="777240" y="2000376"/>
            <a:ext cx="4421856" cy="4556288"/>
          </a:xfrm>
        </p:spPr>
        <p:txBody>
          <a:bodyPr rtlCol="0">
            <a:noAutofit/>
          </a:bodyPr>
          <a:lstStyle/>
          <a:p>
            <a:r>
              <a:rPr lang="es-MX" sz="1800" dirty="0">
                <a:solidFill>
                  <a:schemeClr val="bg1"/>
                </a:solidFill>
              </a:rPr>
              <a:t>La comunidad tecnológica se quedó una vez más ciega con las noticias el mes pasado de otro </a:t>
            </a:r>
            <a:r>
              <a:rPr lang="es-MX" sz="1800" dirty="0" err="1">
                <a:solidFill>
                  <a:schemeClr val="bg1"/>
                </a:solidFill>
              </a:rPr>
              <a:t>exploit</a:t>
            </a:r>
            <a:r>
              <a:rPr lang="es-MX" sz="1800" dirty="0">
                <a:solidFill>
                  <a:schemeClr val="bg1"/>
                </a:solidFill>
              </a:rPr>
              <a:t> de seguridad que involucraba a los procesadores de Intel; las hazañas han continuado siendo descubiertas desde que </a:t>
            </a:r>
            <a:r>
              <a:rPr lang="es-MX" sz="1800" dirty="0" err="1">
                <a:solidFill>
                  <a:schemeClr val="bg1"/>
                </a:solidFill>
              </a:rPr>
              <a:t>Meltdown</a:t>
            </a:r>
            <a:r>
              <a:rPr lang="es-MX" sz="1800" dirty="0">
                <a:solidFill>
                  <a:schemeClr val="bg1"/>
                </a:solidFill>
              </a:rPr>
              <a:t> y </a:t>
            </a:r>
            <a:r>
              <a:rPr lang="es-MX" sz="1800" dirty="0" err="1">
                <a:solidFill>
                  <a:schemeClr val="bg1"/>
                </a:solidFill>
              </a:rPr>
              <a:t>Spectre</a:t>
            </a:r>
            <a:r>
              <a:rPr lang="es-MX" sz="1800" dirty="0">
                <a:solidFill>
                  <a:schemeClr val="bg1"/>
                </a:solidFill>
              </a:rPr>
              <a:t> se dieron a conocer por primera vez hace dos años, causando una preocupación generalizada sobre las ramificaciones de los sistemas informáticos a nivel mundial. Además de dejar expuestos los datos confidenciales, las vulnerabilidades también colocan a las empresas en la difícil, pero necesaria, posición de implementación de mitigaciones que pueden reducir seriamente el rendimiento de los equipos y servidores.</a:t>
            </a:r>
            <a:endParaRPr lang="es-ES" sz="1800" dirty="0">
              <a:solidFill>
                <a:schemeClr val="bg1"/>
              </a:solidFill>
            </a:endParaRPr>
          </a:p>
        </p:txBody>
      </p:sp>
      <p:sp>
        <p:nvSpPr>
          <p:cNvPr id="3" name="Marcador de número de diapositiva 2">
            <a:extLst>
              <a:ext uri="{FF2B5EF4-FFF2-40B4-BE49-F238E27FC236}">
                <a16:creationId xmlns:a16="http://schemas.microsoft.com/office/drawing/2014/main" id="{EA534D36-FD98-42BC-977C-D6843E425B7B}"/>
              </a:ext>
            </a:extLst>
          </p:cNvPr>
          <p:cNvSpPr>
            <a:spLocks noGrp="1"/>
          </p:cNvSpPr>
          <p:nvPr>
            <p:ph type="sldNum" sz="quarter" idx="10"/>
          </p:nvPr>
        </p:nvSpPr>
        <p:spPr/>
        <p:txBody>
          <a:bodyPr rtlCol="0"/>
          <a:lstStyle/>
          <a:p>
            <a:pPr rtl="0"/>
            <a:fld id="{D495E168-DA5E-4888-8D8A-92B118324C14}" type="slidenum">
              <a:rPr lang="es-ES" smtClean="0"/>
              <a:pPr/>
              <a:t>2</a:t>
            </a:fld>
            <a:endParaRPr lang="es-ES"/>
          </a:p>
        </p:txBody>
      </p:sp>
    </p:spTree>
    <p:extLst>
      <p:ext uri="{BB962C8B-B14F-4D97-AF65-F5344CB8AC3E}">
        <p14:creationId xmlns:p14="http://schemas.microsoft.com/office/powerpoint/2010/main" val="11066300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0C01CE71-FC76-4B08-B6CF-991940C3CF1D}"/>
              </a:ext>
            </a:extLst>
          </p:cNvPr>
          <p:cNvSpPr>
            <a:spLocks noGrp="1"/>
          </p:cNvSpPr>
          <p:nvPr>
            <p:ph type="title"/>
          </p:nvPr>
        </p:nvSpPr>
        <p:spPr>
          <a:xfrm>
            <a:off x="774032" y="532015"/>
            <a:ext cx="5056083" cy="1283369"/>
          </a:xfrm>
        </p:spPr>
        <p:txBody>
          <a:bodyPr rtlCol="0"/>
          <a:lstStyle/>
          <a:p>
            <a:pPr rtl="0"/>
            <a:r>
              <a:rPr lang="es-ES" dirty="0"/>
              <a:t>Problema</a:t>
            </a:r>
          </a:p>
        </p:txBody>
      </p:sp>
      <p:sp>
        <p:nvSpPr>
          <p:cNvPr id="6" name="Marcador de texto 5">
            <a:extLst>
              <a:ext uri="{FF2B5EF4-FFF2-40B4-BE49-F238E27FC236}">
                <a16:creationId xmlns:a16="http://schemas.microsoft.com/office/drawing/2014/main" id="{32AE43E3-E3DE-481E-9B87-7B1F8783A606}"/>
              </a:ext>
            </a:extLst>
          </p:cNvPr>
          <p:cNvSpPr>
            <a:spLocks noGrp="1"/>
          </p:cNvSpPr>
          <p:nvPr>
            <p:ph type="body" sz="quarter" idx="13"/>
          </p:nvPr>
        </p:nvSpPr>
        <p:spPr>
          <a:xfrm>
            <a:off x="774032" y="2225393"/>
            <a:ext cx="4421856" cy="424290"/>
          </a:xfrm>
        </p:spPr>
        <p:txBody>
          <a:bodyPr rtlCol="0"/>
          <a:lstStyle/>
          <a:p>
            <a:r>
              <a:rPr lang="es-PE" dirty="0" err="1"/>
              <a:t>Meltdown</a:t>
            </a:r>
            <a:r>
              <a:rPr lang="es-PE" dirty="0"/>
              <a:t> y </a:t>
            </a:r>
            <a:r>
              <a:rPr lang="es-PE" dirty="0" err="1"/>
              <a:t>Spectre</a:t>
            </a:r>
            <a:endParaRPr lang="es-PE" dirty="0"/>
          </a:p>
        </p:txBody>
      </p:sp>
      <p:pic>
        <p:nvPicPr>
          <p:cNvPr id="14" name="Marcador de posición de imagen 13">
            <a:extLst>
              <a:ext uri="{FF2B5EF4-FFF2-40B4-BE49-F238E27FC236}">
                <a16:creationId xmlns:a16="http://schemas.microsoft.com/office/drawing/2014/main" id="{1E9B5A50-F85D-49E6-9C85-597319470577}"/>
              </a:ext>
            </a:extLst>
          </p:cNvPr>
          <p:cNvPicPr>
            <a:picLocks noGrp="1" noChangeAspect="1"/>
          </p:cNvPicPr>
          <p:nvPr>
            <p:ph type="pic" sz="quarter" idx="16"/>
          </p:nvPr>
        </p:nvPicPr>
        <p:blipFill rotWithShape="1">
          <a:blip r:embed="rId3"/>
          <a:srcRect/>
          <a:stretch/>
        </p:blipFill>
        <p:spPr>
          <a:xfrm>
            <a:off x="5519738" y="1019677"/>
            <a:ext cx="6103621" cy="4818646"/>
          </a:xfrm>
        </p:spPr>
      </p:pic>
      <p:sp>
        <p:nvSpPr>
          <p:cNvPr id="2" name="Marcador de número de diapositiva 1">
            <a:extLst>
              <a:ext uri="{FF2B5EF4-FFF2-40B4-BE49-F238E27FC236}">
                <a16:creationId xmlns:a16="http://schemas.microsoft.com/office/drawing/2014/main" id="{C1C20937-8D4C-4000-BCD6-AC984F093F26}"/>
              </a:ext>
            </a:extLst>
          </p:cNvPr>
          <p:cNvSpPr>
            <a:spLocks noGrp="1"/>
          </p:cNvSpPr>
          <p:nvPr>
            <p:ph type="sldNum" sz="quarter" idx="10"/>
          </p:nvPr>
        </p:nvSpPr>
        <p:spPr/>
        <p:txBody>
          <a:bodyPr rtlCol="0"/>
          <a:lstStyle/>
          <a:p>
            <a:pPr rtl="0"/>
            <a:fld id="{D495E168-DA5E-4888-8D8A-92B118324C14}" type="slidenum">
              <a:rPr lang="es-ES" smtClean="0"/>
              <a:pPr/>
              <a:t>3</a:t>
            </a:fld>
            <a:endParaRPr lang="es-ES"/>
          </a:p>
        </p:txBody>
      </p:sp>
      <p:sp>
        <p:nvSpPr>
          <p:cNvPr id="3" name="Rectangle 1">
            <a:extLst>
              <a:ext uri="{FF2B5EF4-FFF2-40B4-BE49-F238E27FC236}">
                <a16:creationId xmlns:a16="http://schemas.microsoft.com/office/drawing/2014/main" id="{AECD9CB5-0D62-4147-A850-CCC569174E8C}"/>
              </a:ext>
            </a:extLst>
          </p:cNvPr>
          <p:cNvSpPr>
            <a:spLocks noGrp="1" noChangeArrowheads="1"/>
          </p:cNvSpPr>
          <p:nvPr>
            <p:ph type="body" sz="quarter" idx="15"/>
          </p:nvPr>
        </p:nvSpPr>
        <p:spPr bwMode="auto">
          <a:xfrm>
            <a:off x="290945" y="3030021"/>
            <a:ext cx="4904943"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just" defTabSz="914400" rtl="0" eaLnBrk="0" fontAlgn="base" latinLnBrk="0" hangingPunct="0">
              <a:lnSpc>
                <a:spcPct val="100000"/>
              </a:lnSpc>
              <a:spcBef>
                <a:spcPct val="0"/>
              </a:spcBef>
              <a:spcAft>
                <a:spcPct val="0"/>
              </a:spcAft>
              <a:buClrTx/>
              <a:buSzTx/>
              <a:buFontTx/>
              <a:buNone/>
              <a:tabLst/>
            </a:pPr>
            <a:r>
              <a:rPr lang="es-PE" altLang="es-PE" dirty="0" err="1">
                <a:solidFill>
                  <a:schemeClr val="bg1">
                    <a:lumMod val="95000"/>
                  </a:schemeClr>
                </a:solidFill>
              </a:rPr>
              <a:t>Meltdown</a:t>
            </a:r>
            <a:r>
              <a:rPr lang="es-PE" altLang="es-PE" dirty="0">
                <a:solidFill>
                  <a:schemeClr val="bg1">
                    <a:lumMod val="95000"/>
                  </a:schemeClr>
                </a:solidFill>
              </a:rPr>
              <a:t> y </a:t>
            </a:r>
            <a:r>
              <a:rPr lang="es-PE" altLang="es-PE" dirty="0" err="1">
                <a:solidFill>
                  <a:schemeClr val="bg1">
                    <a:lumMod val="95000"/>
                  </a:schemeClr>
                </a:solidFill>
              </a:rPr>
              <a:t>Spectre</a:t>
            </a:r>
            <a:r>
              <a:rPr lang="es-PE" altLang="es-PE" dirty="0">
                <a:solidFill>
                  <a:schemeClr val="bg1">
                    <a:lumMod val="95000"/>
                  </a:schemeClr>
                </a:solidFill>
              </a:rPr>
              <a:t> explotan vulnerabilidades críticas en los procesadores modernos. Estas vulnerabilidades de hardware permiten a los programas robar datos que se procesan actualmente en el equipo. Mientras que los programas normalmente no se les permite leer datos de otros programas, un programa malicioso puede explotar </a:t>
            </a:r>
            <a:r>
              <a:rPr lang="es-PE" altLang="es-PE" dirty="0" err="1">
                <a:solidFill>
                  <a:schemeClr val="bg1">
                    <a:lumMod val="95000"/>
                  </a:schemeClr>
                </a:solidFill>
              </a:rPr>
              <a:t>Meltdown</a:t>
            </a:r>
            <a:r>
              <a:rPr lang="es-PE" altLang="es-PE" dirty="0">
                <a:solidFill>
                  <a:schemeClr val="bg1">
                    <a:lumMod val="95000"/>
                  </a:schemeClr>
                </a:solidFill>
              </a:rPr>
              <a:t> y </a:t>
            </a:r>
            <a:r>
              <a:rPr lang="es-PE" altLang="es-PE" dirty="0" err="1">
                <a:solidFill>
                  <a:schemeClr val="bg1">
                    <a:lumMod val="95000"/>
                  </a:schemeClr>
                </a:solidFill>
              </a:rPr>
              <a:t>Spectre</a:t>
            </a:r>
            <a:r>
              <a:rPr lang="es-PE" altLang="es-PE" dirty="0">
                <a:solidFill>
                  <a:schemeClr val="bg1">
                    <a:lumMod val="95000"/>
                  </a:schemeClr>
                </a:solidFill>
              </a:rPr>
              <a:t> para obtener secretos almacenados en la memoria de otros programas en ejecución. Esto puede incluir sus contraseñas almacenadas en un administrador de contraseñas o navegador, sus fotos personales, correos electrónicos, mensajes instantáneos e incluso documentos críticos para el negocio. </a:t>
            </a:r>
          </a:p>
        </p:txBody>
      </p:sp>
    </p:spTree>
    <p:extLst>
      <p:ext uri="{BB962C8B-B14F-4D97-AF65-F5344CB8AC3E}">
        <p14:creationId xmlns:p14="http://schemas.microsoft.com/office/powerpoint/2010/main" val="26557928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Marcador de posición de imagen 13" descr="Edificio de oficinas de diseño futurista con cielo claro">
            <a:extLst>
              <a:ext uri="{FF2B5EF4-FFF2-40B4-BE49-F238E27FC236}">
                <a16:creationId xmlns:a16="http://schemas.microsoft.com/office/drawing/2014/main" id="{BD519751-E686-4F24-9C8F-C439D8581B8C}"/>
              </a:ext>
            </a:extLst>
          </p:cNvPr>
          <p:cNvPicPr>
            <a:picLocks noGrp="1" noChangeAspect="1"/>
          </p:cNvPicPr>
          <p:nvPr>
            <p:ph type="pic" sz="quarter" idx="16"/>
          </p:nvPr>
        </p:nvPicPr>
        <p:blipFill rotWithShape="1">
          <a:blip r:embed="rId3"/>
          <a:srcRect l="10743" t="17230" r="27972"/>
          <a:stretch/>
        </p:blipFill>
        <p:spPr>
          <a:xfrm>
            <a:off x="0" y="404811"/>
            <a:ext cx="6108872" cy="5485128"/>
          </a:xfrm>
        </p:spPr>
      </p:pic>
      <p:sp>
        <p:nvSpPr>
          <p:cNvPr id="5" name="Título 4">
            <a:extLst>
              <a:ext uri="{FF2B5EF4-FFF2-40B4-BE49-F238E27FC236}">
                <a16:creationId xmlns:a16="http://schemas.microsoft.com/office/drawing/2014/main" id="{20B93806-769F-4C20-A684-CA4CB5BB858C}"/>
              </a:ext>
            </a:extLst>
          </p:cNvPr>
          <p:cNvSpPr>
            <a:spLocks noGrp="1"/>
          </p:cNvSpPr>
          <p:nvPr>
            <p:ph type="title"/>
          </p:nvPr>
        </p:nvSpPr>
        <p:spPr>
          <a:xfrm>
            <a:off x="6881206" y="490503"/>
            <a:ext cx="5056083" cy="1338275"/>
          </a:xfrm>
        </p:spPr>
        <p:txBody>
          <a:bodyPr rtlCol="0"/>
          <a:lstStyle/>
          <a:p>
            <a:pPr rtl="0"/>
            <a:r>
              <a:rPr lang="es-ES" dirty="0"/>
              <a:t>Causas del Problema</a:t>
            </a:r>
          </a:p>
        </p:txBody>
      </p:sp>
      <p:sp>
        <p:nvSpPr>
          <p:cNvPr id="4" name="Marcador de texto 3">
            <a:extLst>
              <a:ext uri="{FF2B5EF4-FFF2-40B4-BE49-F238E27FC236}">
                <a16:creationId xmlns:a16="http://schemas.microsoft.com/office/drawing/2014/main" id="{7E209D92-7413-44EE-BC90-ECE50DA3158D}"/>
              </a:ext>
            </a:extLst>
          </p:cNvPr>
          <p:cNvSpPr>
            <a:spLocks noGrp="1"/>
          </p:cNvSpPr>
          <p:nvPr>
            <p:ph type="body" sz="quarter" idx="15"/>
          </p:nvPr>
        </p:nvSpPr>
        <p:spPr>
          <a:xfrm>
            <a:off x="6359237" y="2078182"/>
            <a:ext cx="5578052" cy="3924190"/>
          </a:xfrm>
        </p:spPr>
        <p:txBody>
          <a:bodyPr rtlCol="0">
            <a:normAutofit fontScale="92500"/>
          </a:bodyPr>
          <a:lstStyle/>
          <a:p>
            <a:r>
              <a:rPr lang="es-MX" sz="1600" dirty="0"/>
              <a:t>Estos </a:t>
            </a:r>
            <a:r>
              <a:rPr lang="es-MX" sz="1600" dirty="0" err="1"/>
              <a:t>exploits</a:t>
            </a:r>
            <a:r>
              <a:rPr lang="es-MX" sz="1600" dirty="0"/>
              <a:t> aprovechan un proceso llamado "ejecución especulativa", un proceso introducido en la década de 1990 por Intel y otros fabricantes de chips en su forma de tratar de aumentar la velocidad de los procesadores de computadoras. En resumen, los procesadores de computadoras pueden "especular" (o adivinar) lo que un usuario ejecutará a continuación, aumentando la velocidad al no tener que esperar para ejecutar acciones hasta que se reciban formalmente. Si bien a este proceso se le atraigo la mejora significativa de la velocidad de los ordenadores, las vulnerabilidades son capaces de dar a los usuarios no autorizados acceso a lo que deberían ser datos confidenciales, creando una gran vulnerabilidad de seguridad. Normalmente filtran datos de diferentes búferes de CPU internos, como búferes de relleno de línea, puertos de carga y búferes de almacén.</a:t>
            </a:r>
          </a:p>
          <a:p>
            <a:r>
              <a:rPr lang="es-MX" sz="1600" dirty="0"/>
              <a:t>En resumen al tratar de acelerar la velocidad de los procesadores al aplicar una arquitectura novedosa se perdió un punto que es la seguridad de los datos de los usuarios.</a:t>
            </a:r>
            <a:endParaRPr lang="es-ES" sz="1600" dirty="0"/>
          </a:p>
        </p:txBody>
      </p:sp>
      <p:sp>
        <p:nvSpPr>
          <p:cNvPr id="2" name="Marcador de número de diapositiva 1">
            <a:extLst>
              <a:ext uri="{FF2B5EF4-FFF2-40B4-BE49-F238E27FC236}">
                <a16:creationId xmlns:a16="http://schemas.microsoft.com/office/drawing/2014/main" id="{638DCF8F-466A-4FC0-91DF-33EF070ED3F1}"/>
              </a:ext>
            </a:extLst>
          </p:cNvPr>
          <p:cNvSpPr>
            <a:spLocks noGrp="1"/>
          </p:cNvSpPr>
          <p:nvPr>
            <p:ph type="sldNum" sz="quarter" idx="10"/>
          </p:nvPr>
        </p:nvSpPr>
        <p:spPr/>
        <p:txBody>
          <a:bodyPr rtlCol="0"/>
          <a:lstStyle/>
          <a:p>
            <a:pPr rtl="0"/>
            <a:fld id="{D495E168-DA5E-4888-8D8A-92B118324C14}" type="slidenum">
              <a:rPr lang="es-ES" smtClean="0"/>
              <a:pPr rtl="0"/>
              <a:t>4</a:t>
            </a:fld>
            <a:endParaRPr lang="es-ES"/>
          </a:p>
        </p:txBody>
      </p:sp>
    </p:spTree>
    <p:extLst>
      <p:ext uri="{BB962C8B-B14F-4D97-AF65-F5344CB8AC3E}">
        <p14:creationId xmlns:p14="http://schemas.microsoft.com/office/powerpoint/2010/main" val="29871498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a:extLst>
              <a:ext uri="{FF2B5EF4-FFF2-40B4-BE49-F238E27FC236}">
                <a16:creationId xmlns:a16="http://schemas.microsoft.com/office/drawing/2014/main" id="{0719E0E7-CFBA-48B5-AA1B-EA5B887F6650}"/>
              </a:ext>
            </a:extLst>
          </p:cNvPr>
          <p:cNvSpPr>
            <a:spLocks noGrp="1"/>
          </p:cNvSpPr>
          <p:nvPr>
            <p:ph type="title"/>
          </p:nvPr>
        </p:nvSpPr>
        <p:spPr bwMode="grayWhite"/>
        <p:txBody>
          <a:bodyPr rtlCol="0">
            <a:normAutofit fontScale="90000"/>
          </a:bodyPr>
          <a:lstStyle/>
          <a:p>
            <a:pPr rtl="0"/>
            <a:r>
              <a:rPr lang="es-ES" dirty="0"/>
              <a:t>Responsables del Problema</a:t>
            </a:r>
          </a:p>
        </p:txBody>
      </p:sp>
      <p:sp>
        <p:nvSpPr>
          <p:cNvPr id="4" name="Marcador de texto 3">
            <a:extLst>
              <a:ext uri="{FF2B5EF4-FFF2-40B4-BE49-F238E27FC236}">
                <a16:creationId xmlns:a16="http://schemas.microsoft.com/office/drawing/2014/main" id="{DCA4BA4B-DB5E-418C-8309-2ED941800B3E}"/>
              </a:ext>
            </a:extLst>
          </p:cNvPr>
          <p:cNvSpPr>
            <a:spLocks noGrp="1"/>
          </p:cNvSpPr>
          <p:nvPr>
            <p:ph type="body" idx="1"/>
          </p:nvPr>
        </p:nvSpPr>
        <p:spPr bwMode="grayWhite">
          <a:xfrm>
            <a:off x="774032" y="2660532"/>
            <a:ext cx="4365625" cy="454353"/>
          </a:xfrm>
        </p:spPr>
        <p:txBody>
          <a:bodyPr rtlCol="0"/>
          <a:lstStyle/>
          <a:p>
            <a:pPr rtl="0"/>
            <a:r>
              <a:rPr lang="es-ES" dirty="0"/>
              <a:t>La empresa Intel</a:t>
            </a:r>
          </a:p>
        </p:txBody>
      </p:sp>
      <p:sp>
        <p:nvSpPr>
          <p:cNvPr id="6" name="Marcador de texto 5">
            <a:extLst>
              <a:ext uri="{FF2B5EF4-FFF2-40B4-BE49-F238E27FC236}">
                <a16:creationId xmlns:a16="http://schemas.microsoft.com/office/drawing/2014/main" id="{FA6EDE3F-FD3C-4A2C-837A-5B3420BD5E75}"/>
              </a:ext>
            </a:extLst>
          </p:cNvPr>
          <p:cNvSpPr>
            <a:spLocks noGrp="1"/>
          </p:cNvSpPr>
          <p:nvPr>
            <p:ph type="body" sz="quarter" idx="20"/>
          </p:nvPr>
        </p:nvSpPr>
        <p:spPr bwMode="grayWhite">
          <a:xfrm>
            <a:off x="774031" y="3322311"/>
            <a:ext cx="4365625" cy="1061114"/>
          </a:xfrm>
        </p:spPr>
        <p:txBody>
          <a:bodyPr rtlCol="0">
            <a:noAutofit/>
          </a:bodyPr>
          <a:lstStyle/>
          <a:p>
            <a:pPr rtl="0">
              <a:lnSpc>
                <a:spcPct val="110000"/>
              </a:lnSpc>
            </a:pPr>
            <a:r>
              <a:rPr lang="es-ES" dirty="0"/>
              <a:t>Como principal la misma empresa es uno de los responsables de este problema ya que dicha empresa no cuenta con un persona de seguridad de TI mas experimentado.</a:t>
            </a:r>
          </a:p>
        </p:txBody>
      </p:sp>
      <p:sp>
        <p:nvSpPr>
          <p:cNvPr id="5" name="Marcador de texto 4">
            <a:extLst>
              <a:ext uri="{FF2B5EF4-FFF2-40B4-BE49-F238E27FC236}">
                <a16:creationId xmlns:a16="http://schemas.microsoft.com/office/drawing/2014/main" id="{A92CB9BD-51FF-4C3D-BDD7-A004B05B152F}"/>
              </a:ext>
            </a:extLst>
          </p:cNvPr>
          <p:cNvSpPr>
            <a:spLocks noGrp="1"/>
          </p:cNvSpPr>
          <p:nvPr>
            <p:ph type="body" idx="18"/>
          </p:nvPr>
        </p:nvSpPr>
        <p:spPr bwMode="grayWhite">
          <a:xfrm>
            <a:off x="6751812" y="2587565"/>
            <a:ext cx="4365625" cy="1265303"/>
          </a:xfrm>
        </p:spPr>
        <p:txBody>
          <a:bodyPr rtlCol="0"/>
          <a:lstStyle/>
          <a:p>
            <a:pPr rtl="0"/>
            <a:r>
              <a:rPr lang="es-ES" dirty="0"/>
              <a:t>El Grupo de Desarrollo y Diseño de los procesadores</a:t>
            </a:r>
          </a:p>
        </p:txBody>
      </p:sp>
      <p:sp>
        <p:nvSpPr>
          <p:cNvPr id="7" name="Marcador de texto 6">
            <a:extLst>
              <a:ext uri="{FF2B5EF4-FFF2-40B4-BE49-F238E27FC236}">
                <a16:creationId xmlns:a16="http://schemas.microsoft.com/office/drawing/2014/main" id="{22D6EF90-B98E-4EA6-8AA1-185EE8D4BD25}"/>
              </a:ext>
            </a:extLst>
          </p:cNvPr>
          <p:cNvSpPr>
            <a:spLocks noGrp="1"/>
          </p:cNvSpPr>
          <p:nvPr>
            <p:ph type="body" sz="quarter" idx="21"/>
          </p:nvPr>
        </p:nvSpPr>
        <p:spPr bwMode="grayWhite">
          <a:xfrm>
            <a:off x="6639258" y="3906312"/>
            <a:ext cx="4365625" cy="1185234"/>
          </a:xfrm>
        </p:spPr>
        <p:txBody>
          <a:bodyPr rtlCol="0">
            <a:noAutofit/>
          </a:bodyPr>
          <a:lstStyle/>
          <a:p>
            <a:pPr rtl="0">
              <a:lnSpc>
                <a:spcPct val="100000"/>
              </a:lnSpc>
            </a:pPr>
            <a:r>
              <a:rPr lang="es-ES" dirty="0"/>
              <a:t>Al aplicar una nueva tecnología siempre se debe tener en cuenta los fallos que puede haber y en este caso los fallos de seguridad deberían ser prioridad en la construcción y aplicación de nuevas tecnologías</a:t>
            </a:r>
          </a:p>
        </p:txBody>
      </p:sp>
      <p:sp>
        <p:nvSpPr>
          <p:cNvPr id="2" name="Marcador de número de diapositiva 1">
            <a:extLst>
              <a:ext uri="{FF2B5EF4-FFF2-40B4-BE49-F238E27FC236}">
                <a16:creationId xmlns:a16="http://schemas.microsoft.com/office/drawing/2014/main" id="{7D609542-DD6D-4EC5-B1B2-054C2BE79B96}"/>
              </a:ext>
            </a:extLst>
          </p:cNvPr>
          <p:cNvSpPr>
            <a:spLocks noGrp="1"/>
          </p:cNvSpPr>
          <p:nvPr>
            <p:ph type="sldNum" sz="quarter" idx="10"/>
          </p:nvPr>
        </p:nvSpPr>
        <p:spPr bwMode="grayWhite"/>
        <p:txBody>
          <a:bodyPr rtlCol="0"/>
          <a:lstStyle/>
          <a:p>
            <a:pPr rtl="0"/>
            <a:fld id="{D495E168-DA5E-4888-8D8A-92B118324C14}" type="slidenum">
              <a:rPr lang="es-ES" smtClean="0"/>
              <a:pPr rtl="0"/>
              <a:t>5</a:t>
            </a:fld>
            <a:endParaRPr lang="es-ES"/>
          </a:p>
        </p:txBody>
      </p:sp>
      <p:sp>
        <p:nvSpPr>
          <p:cNvPr id="11" name="Marcador de texto 3">
            <a:extLst>
              <a:ext uri="{FF2B5EF4-FFF2-40B4-BE49-F238E27FC236}">
                <a16:creationId xmlns:a16="http://schemas.microsoft.com/office/drawing/2014/main" id="{8635A39E-94B9-4A4D-AFF6-2A13BE92A3DB}"/>
              </a:ext>
            </a:extLst>
          </p:cNvPr>
          <p:cNvSpPr txBox="1">
            <a:spLocks/>
          </p:cNvSpPr>
          <p:nvPr/>
        </p:nvSpPr>
        <p:spPr bwMode="grayWhite">
          <a:xfrm>
            <a:off x="774030" y="4498929"/>
            <a:ext cx="4365625" cy="782638"/>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700" b="1" kern="1200">
                <a:solidFill>
                  <a:schemeClr val="bg2"/>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s-ES" dirty="0"/>
              <a:t>Personal de seguridad de TI</a:t>
            </a:r>
          </a:p>
        </p:txBody>
      </p:sp>
      <p:sp>
        <p:nvSpPr>
          <p:cNvPr id="12" name="Marcador de texto 6">
            <a:extLst>
              <a:ext uri="{FF2B5EF4-FFF2-40B4-BE49-F238E27FC236}">
                <a16:creationId xmlns:a16="http://schemas.microsoft.com/office/drawing/2014/main" id="{4FB1DE6C-C410-4126-A023-70632843279C}"/>
              </a:ext>
            </a:extLst>
          </p:cNvPr>
          <p:cNvSpPr txBox="1">
            <a:spLocks/>
          </p:cNvSpPr>
          <p:nvPr/>
        </p:nvSpPr>
        <p:spPr bwMode="grayWhite">
          <a:xfrm>
            <a:off x="774030" y="5397071"/>
            <a:ext cx="4365625" cy="782638"/>
          </a:xfrm>
          <a:prstGeom prst="rect">
            <a:avLst/>
          </a:prstGeom>
        </p:spPr>
        <p:txBody>
          <a:bodyPr vert="horz" lIns="91440" tIns="45720" rIns="91440" bIns="45720" rtlCol="0">
            <a:noAutofit/>
          </a:bodyPr>
          <a:lstStyle>
            <a:lvl1pPr marL="180000" indent="-180000" algn="l" defTabSz="914400" rtl="0" eaLnBrk="1" latinLnBrk="0" hangingPunct="1">
              <a:lnSpc>
                <a:spcPct val="90000"/>
              </a:lnSpc>
              <a:spcBef>
                <a:spcPts val="600"/>
              </a:spcBef>
              <a:buClr>
                <a:schemeClr val="bg2"/>
              </a:buClr>
              <a:buFont typeface="Wingdings" panose="05000000000000000000" pitchFamily="2" charset="2"/>
              <a:buChar char="§"/>
              <a:defRPr sz="1400" kern="1200">
                <a:solidFill>
                  <a:schemeClr val="bg1">
                    <a:lumMod val="7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50000"/>
                    <a:lumOff val="5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s-ES" dirty="0"/>
              <a:t>No se aplico las pruebas correspondientes para detectar estos fallos de seguridad</a:t>
            </a:r>
          </a:p>
        </p:txBody>
      </p:sp>
    </p:spTree>
    <p:extLst>
      <p:ext uri="{BB962C8B-B14F-4D97-AF65-F5344CB8AC3E}">
        <p14:creationId xmlns:p14="http://schemas.microsoft.com/office/powerpoint/2010/main" val="38463607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Marcador de posición de imagen 13" descr="Edificio de oficinas de diseño futurista con cielo claro">
            <a:extLst>
              <a:ext uri="{FF2B5EF4-FFF2-40B4-BE49-F238E27FC236}">
                <a16:creationId xmlns:a16="http://schemas.microsoft.com/office/drawing/2014/main" id="{BD519751-E686-4F24-9C8F-C439D8581B8C}"/>
              </a:ext>
            </a:extLst>
          </p:cNvPr>
          <p:cNvPicPr>
            <a:picLocks noGrp="1" noChangeAspect="1"/>
          </p:cNvPicPr>
          <p:nvPr>
            <p:ph type="pic" sz="quarter" idx="16"/>
          </p:nvPr>
        </p:nvPicPr>
        <p:blipFill rotWithShape="1">
          <a:blip r:embed="rId3"/>
          <a:srcRect l="10743" t="17230" r="27972"/>
          <a:stretch/>
        </p:blipFill>
        <p:spPr>
          <a:xfrm>
            <a:off x="0" y="404811"/>
            <a:ext cx="6108872" cy="5485128"/>
          </a:xfrm>
        </p:spPr>
      </p:pic>
      <p:sp>
        <p:nvSpPr>
          <p:cNvPr id="5" name="Título 4">
            <a:extLst>
              <a:ext uri="{FF2B5EF4-FFF2-40B4-BE49-F238E27FC236}">
                <a16:creationId xmlns:a16="http://schemas.microsoft.com/office/drawing/2014/main" id="{20B93806-769F-4C20-A684-CA4CB5BB858C}"/>
              </a:ext>
            </a:extLst>
          </p:cNvPr>
          <p:cNvSpPr>
            <a:spLocks noGrp="1"/>
          </p:cNvSpPr>
          <p:nvPr>
            <p:ph type="title"/>
          </p:nvPr>
        </p:nvSpPr>
        <p:spPr>
          <a:xfrm>
            <a:off x="6881206" y="490503"/>
            <a:ext cx="5056083" cy="1338275"/>
          </a:xfrm>
        </p:spPr>
        <p:txBody>
          <a:bodyPr rtlCol="0"/>
          <a:lstStyle/>
          <a:p>
            <a:pPr rtl="0"/>
            <a:r>
              <a:rPr lang="es-ES" dirty="0"/>
              <a:t>Posible </a:t>
            </a:r>
            <a:r>
              <a:rPr lang="es-ES" dirty="0" err="1"/>
              <a:t>Solucion</a:t>
            </a:r>
            <a:endParaRPr lang="es-ES" dirty="0"/>
          </a:p>
        </p:txBody>
      </p:sp>
      <p:sp>
        <p:nvSpPr>
          <p:cNvPr id="4" name="Marcador de texto 3">
            <a:extLst>
              <a:ext uri="{FF2B5EF4-FFF2-40B4-BE49-F238E27FC236}">
                <a16:creationId xmlns:a16="http://schemas.microsoft.com/office/drawing/2014/main" id="{7E209D92-7413-44EE-BC90-ECE50DA3158D}"/>
              </a:ext>
            </a:extLst>
          </p:cNvPr>
          <p:cNvSpPr>
            <a:spLocks noGrp="1"/>
          </p:cNvSpPr>
          <p:nvPr>
            <p:ph type="body" sz="quarter" idx="15"/>
          </p:nvPr>
        </p:nvSpPr>
        <p:spPr>
          <a:xfrm>
            <a:off x="6426349" y="2630915"/>
            <a:ext cx="5578052" cy="2569319"/>
          </a:xfrm>
        </p:spPr>
        <p:txBody>
          <a:bodyPr rtlCol="0">
            <a:normAutofit/>
          </a:bodyPr>
          <a:lstStyle/>
          <a:p>
            <a:r>
              <a:rPr lang="es-MX" sz="1600" dirty="0"/>
              <a:t>Para solucionar este problema, se podría proporcionar parches de software o las empresas pueden aplicar otras soluciones, como deshabilitar la tecnología de </a:t>
            </a:r>
            <a:r>
              <a:rPr lang="es-MX" sz="1600" dirty="0" err="1"/>
              <a:t>hiperproceso</a:t>
            </a:r>
            <a:r>
              <a:rPr lang="es-MX" sz="1600" dirty="0"/>
              <a:t> en equipos vulnerables. Sin embargo, ambas correcciones pueden reducir el rendimiento de las CPU. </a:t>
            </a:r>
          </a:p>
          <a:p>
            <a:r>
              <a:rPr lang="es-MX" sz="1600" dirty="0"/>
              <a:t>Aunque la solución de los parches demoraría mas tiempo es la mas efectiva y la mejor opción, pero como medida urgente y rápida es recomendable la desactivación de la tecnología de </a:t>
            </a:r>
            <a:r>
              <a:rPr lang="es-MX" sz="1600" dirty="0" err="1"/>
              <a:t>hiperprocesos</a:t>
            </a:r>
            <a:r>
              <a:rPr lang="es-MX" sz="1600" dirty="0"/>
              <a:t>.</a:t>
            </a:r>
          </a:p>
        </p:txBody>
      </p:sp>
      <p:sp>
        <p:nvSpPr>
          <p:cNvPr id="2" name="Marcador de número de diapositiva 1">
            <a:extLst>
              <a:ext uri="{FF2B5EF4-FFF2-40B4-BE49-F238E27FC236}">
                <a16:creationId xmlns:a16="http://schemas.microsoft.com/office/drawing/2014/main" id="{638DCF8F-466A-4FC0-91DF-33EF070ED3F1}"/>
              </a:ext>
            </a:extLst>
          </p:cNvPr>
          <p:cNvSpPr>
            <a:spLocks noGrp="1"/>
          </p:cNvSpPr>
          <p:nvPr>
            <p:ph type="sldNum" sz="quarter" idx="10"/>
          </p:nvPr>
        </p:nvSpPr>
        <p:spPr/>
        <p:txBody>
          <a:bodyPr rtlCol="0"/>
          <a:lstStyle/>
          <a:p>
            <a:pPr rtl="0"/>
            <a:fld id="{D495E168-DA5E-4888-8D8A-92B118324C14}" type="slidenum">
              <a:rPr lang="es-ES" smtClean="0"/>
              <a:pPr rtl="0"/>
              <a:t>6</a:t>
            </a:fld>
            <a:endParaRPr lang="es-ES"/>
          </a:p>
        </p:txBody>
      </p:sp>
    </p:spTree>
    <p:extLst>
      <p:ext uri="{BB962C8B-B14F-4D97-AF65-F5344CB8AC3E}">
        <p14:creationId xmlns:p14="http://schemas.microsoft.com/office/powerpoint/2010/main" val="40499096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a:extLst>
              <a:ext uri="{FF2B5EF4-FFF2-40B4-BE49-F238E27FC236}">
                <a16:creationId xmlns:a16="http://schemas.microsoft.com/office/drawing/2014/main" id="{0C01CE71-FC76-4B08-B6CF-991940C3CF1D}"/>
              </a:ext>
            </a:extLst>
          </p:cNvPr>
          <p:cNvSpPr>
            <a:spLocks noGrp="1"/>
          </p:cNvSpPr>
          <p:nvPr>
            <p:ph type="title"/>
          </p:nvPr>
        </p:nvSpPr>
        <p:spPr>
          <a:xfrm>
            <a:off x="774032" y="532015"/>
            <a:ext cx="5056083" cy="1283369"/>
          </a:xfrm>
        </p:spPr>
        <p:txBody>
          <a:bodyPr rtlCol="0">
            <a:normAutofit fontScale="90000"/>
          </a:bodyPr>
          <a:lstStyle/>
          <a:p>
            <a:pPr rtl="0"/>
            <a:r>
              <a:rPr lang="es-ES" dirty="0"/>
              <a:t>Plan de Acción para Resolver el Problema</a:t>
            </a:r>
          </a:p>
        </p:txBody>
      </p:sp>
      <p:sp>
        <p:nvSpPr>
          <p:cNvPr id="6" name="Marcador de texto 5">
            <a:extLst>
              <a:ext uri="{FF2B5EF4-FFF2-40B4-BE49-F238E27FC236}">
                <a16:creationId xmlns:a16="http://schemas.microsoft.com/office/drawing/2014/main" id="{32AE43E3-E3DE-481E-9B87-7B1F8783A606}"/>
              </a:ext>
            </a:extLst>
          </p:cNvPr>
          <p:cNvSpPr>
            <a:spLocks noGrp="1"/>
          </p:cNvSpPr>
          <p:nvPr>
            <p:ph type="body" sz="quarter" idx="13"/>
          </p:nvPr>
        </p:nvSpPr>
        <p:spPr>
          <a:xfrm>
            <a:off x="774032" y="2225393"/>
            <a:ext cx="4421856" cy="424290"/>
          </a:xfrm>
        </p:spPr>
        <p:txBody>
          <a:bodyPr rtlCol="0"/>
          <a:lstStyle/>
          <a:p>
            <a:r>
              <a:rPr lang="es-PE" dirty="0"/>
              <a:t>Plan de </a:t>
            </a:r>
            <a:r>
              <a:rPr lang="es-PE" dirty="0" err="1"/>
              <a:t>accion</a:t>
            </a:r>
            <a:endParaRPr lang="es-PE" dirty="0"/>
          </a:p>
        </p:txBody>
      </p:sp>
      <p:pic>
        <p:nvPicPr>
          <p:cNvPr id="14" name="Marcador de posición de imagen 13">
            <a:extLst>
              <a:ext uri="{FF2B5EF4-FFF2-40B4-BE49-F238E27FC236}">
                <a16:creationId xmlns:a16="http://schemas.microsoft.com/office/drawing/2014/main" id="{1E9B5A50-F85D-49E6-9C85-597319470577}"/>
              </a:ext>
            </a:extLst>
          </p:cNvPr>
          <p:cNvPicPr>
            <a:picLocks noGrp="1" noChangeAspect="1"/>
          </p:cNvPicPr>
          <p:nvPr>
            <p:ph type="pic" sz="quarter" idx="16"/>
          </p:nvPr>
        </p:nvPicPr>
        <p:blipFill rotWithShape="1">
          <a:blip r:embed="rId3"/>
          <a:srcRect/>
          <a:stretch/>
        </p:blipFill>
        <p:spPr>
          <a:xfrm>
            <a:off x="5519738" y="1019677"/>
            <a:ext cx="6103621" cy="4818646"/>
          </a:xfrm>
        </p:spPr>
      </p:pic>
      <p:sp>
        <p:nvSpPr>
          <p:cNvPr id="2" name="Marcador de número de diapositiva 1">
            <a:extLst>
              <a:ext uri="{FF2B5EF4-FFF2-40B4-BE49-F238E27FC236}">
                <a16:creationId xmlns:a16="http://schemas.microsoft.com/office/drawing/2014/main" id="{C1C20937-8D4C-4000-BCD6-AC984F093F26}"/>
              </a:ext>
            </a:extLst>
          </p:cNvPr>
          <p:cNvSpPr>
            <a:spLocks noGrp="1"/>
          </p:cNvSpPr>
          <p:nvPr>
            <p:ph type="sldNum" sz="quarter" idx="10"/>
          </p:nvPr>
        </p:nvSpPr>
        <p:spPr/>
        <p:txBody>
          <a:bodyPr rtlCol="0"/>
          <a:lstStyle/>
          <a:p>
            <a:pPr rtl="0"/>
            <a:fld id="{D495E168-DA5E-4888-8D8A-92B118324C14}" type="slidenum">
              <a:rPr lang="es-ES" smtClean="0"/>
              <a:pPr rtl="0"/>
              <a:t>7</a:t>
            </a:fld>
            <a:endParaRPr lang="es-ES"/>
          </a:p>
        </p:txBody>
      </p:sp>
      <p:sp>
        <p:nvSpPr>
          <p:cNvPr id="3" name="Rectangle 1">
            <a:extLst>
              <a:ext uri="{FF2B5EF4-FFF2-40B4-BE49-F238E27FC236}">
                <a16:creationId xmlns:a16="http://schemas.microsoft.com/office/drawing/2014/main" id="{AECD9CB5-0D62-4147-A850-CCC569174E8C}"/>
              </a:ext>
            </a:extLst>
          </p:cNvPr>
          <p:cNvSpPr>
            <a:spLocks noGrp="1" noChangeArrowheads="1"/>
          </p:cNvSpPr>
          <p:nvPr>
            <p:ph type="body" sz="quarter" idx="15"/>
          </p:nvPr>
        </p:nvSpPr>
        <p:spPr bwMode="auto">
          <a:xfrm>
            <a:off x="290945" y="2814580"/>
            <a:ext cx="4904943" cy="3108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342900" indent="-342900" algn="just">
              <a:lnSpc>
                <a:spcPct val="100000"/>
              </a:lnSpc>
              <a:buClrTx/>
              <a:buFont typeface="+mj-lt"/>
              <a:buAutoNum type="arabicPeriod"/>
            </a:pPr>
            <a:r>
              <a:rPr lang="es-ES" altLang="es-PE" dirty="0">
                <a:solidFill>
                  <a:schemeClr val="bg1">
                    <a:lumMod val="95000"/>
                  </a:schemeClr>
                </a:solidFill>
              </a:rPr>
              <a:t>T</a:t>
            </a:r>
            <a:r>
              <a:rPr lang="es-PE" altLang="es-PE" dirty="0" err="1">
                <a:solidFill>
                  <a:schemeClr val="bg1">
                    <a:lumMod val="95000"/>
                  </a:schemeClr>
                </a:solidFill>
              </a:rPr>
              <a:t>odo</a:t>
            </a:r>
            <a:r>
              <a:rPr lang="es-PE" altLang="es-PE" dirty="0">
                <a:solidFill>
                  <a:schemeClr val="bg1">
                    <a:lumMod val="95000"/>
                  </a:schemeClr>
                </a:solidFill>
              </a:rPr>
              <a:t> el desarrollo de los parches seria efectuado por un grupo especializado combinado entre desarrolladores diseñadores y </a:t>
            </a:r>
            <a:r>
              <a:rPr lang="es-PE" altLang="es-PE" dirty="0" err="1">
                <a:solidFill>
                  <a:schemeClr val="bg1">
                    <a:lumMod val="95000"/>
                  </a:schemeClr>
                </a:solidFill>
              </a:rPr>
              <a:t>testers</a:t>
            </a:r>
            <a:r>
              <a:rPr lang="es-PE" altLang="es-PE" dirty="0">
                <a:solidFill>
                  <a:schemeClr val="bg1">
                    <a:lumMod val="95000"/>
                  </a:schemeClr>
                </a:solidFill>
              </a:rPr>
              <a:t>.</a:t>
            </a:r>
          </a:p>
          <a:p>
            <a:pPr marL="342900" indent="-342900" algn="just">
              <a:lnSpc>
                <a:spcPct val="100000"/>
              </a:lnSpc>
              <a:buClrTx/>
              <a:buFont typeface="+mj-lt"/>
              <a:buAutoNum type="arabicPeriod"/>
            </a:pPr>
            <a:r>
              <a:rPr lang="es-PE" altLang="es-PE" dirty="0">
                <a:solidFill>
                  <a:schemeClr val="bg1">
                    <a:lumMod val="95000"/>
                  </a:schemeClr>
                </a:solidFill>
              </a:rPr>
              <a:t>Como Un punto a tener en cuenta se deberá promover a las grandes empresas la desactivación de la tecnología de </a:t>
            </a:r>
            <a:r>
              <a:rPr lang="es-PE" altLang="es-PE" dirty="0" err="1">
                <a:solidFill>
                  <a:schemeClr val="bg1">
                    <a:lumMod val="95000"/>
                  </a:schemeClr>
                </a:solidFill>
              </a:rPr>
              <a:t>hiperprocesos</a:t>
            </a:r>
            <a:r>
              <a:rPr lang="es-PE" altLang="es-PE" dirty="0">
                <a:solidFill>
                  <a:schemeClr val="bg1">
                    <a:lumMod val="95000"/>
                  </a:schemeClr>
                </a:solidFill>
              </a:rPr>
              <a:t> hasta que se de la entrega d ellos parches.</a:t>
            </a:r>
          </a:p>
          <a:p>
            <a:pPr marL="342900" indent="-342900" algn="just">
              <a:lnSpc>
                <a:spcPct val="100000"/>
              </a:lnSpc>
              <a:buClrTx/>
              <a:buFont typeface="+mj-lt"/>
              <a:buAutoNum type="arabicPeriod"/>
            </a:pPr>
            <a:r>
              <a:rPr lang="es-PE" altLang="es-PE" dirty="0">
                <a:solidFill>
                  <a:schemeClr val="bg1">
                    <a:lumMod val="95000"/>
                  </a:schemeClr>
                </a:solidFill>
              </a:rPr>
              <a:t>Como primer punto seria el análisis del problema para identificar en que capa se efectúa el fallo de seguridad</a:t>
            </a:r>
          </a:p>
          <a:p>
            <a:pPr marL="342900" indent="-342900" algn="just">
              <a:lnSpc>
                <a:spcPct val="100000"/>
              </a:lnSpc>
              <a:buClrTx/>
              <a:buFont typeface="+mj-lt"/>
              <a:buAutoNum type="arabicPeriod"/>
            </a:pPr>
            <a:r>
              <a:rPr lang="es-PE" altLang="es-PE" dirty="0">
                <a:solidFill>
                  <a:schemeClr val="bg1">
                    <a:lumMod val="95000"/>
                  </a:schemeClr>
                </a:solidFill>
              </a:rPr>
              <a:t>Para la siguiente fase seria el desarrollo de los parches</a:t>
            </a:r>
          </a:p>
          <a:p>
            <a:pPr marL="342900" indent="-342900" algn="just">
              <a:lnSpc>
                <a:spcPct val="100000"/>
              </a:lnSpc>
              <a:buClrTx/>
              <a:buFont typeface="+mj-lt"/>
              <a:buAutoNum type="arabicPeriod"/>
            </a:pPr>
            <a:r>
              <a:rPr lang="es-PE" altLang="es-PE" dirty="0">
                <a:solidFill>
                  <a:schemeClr val="bg1">
                    <a:lumMod val="95000"/>
                  </a:schemeClr>
                </a:solidFill>
              </a:rPr>
              <a:t>Y como fase previa ala final seria las pruebas correspondientes</a:t>
            </a:r>
          </a:p>
          <a:p>
            <a:pPr marL="342900" indent="-342900" algn="just">
              <a:lnSpc>
                <a:spcPct val="100000"/>
              </a:lnSpc>
              <a:buClrTx/>
              <a:buFont typeface="+mj-lt"/>
              <a:buAutoNum type="arabicPeriod"/>
            </a:pPr>
            <a:r>
              <a:rPr lang="es-PE" altLang="es-PE" dirty="0">
                <a:solidFill>
                  <a:schemeClr val="bg1">
                    <a:lumMod val="95000"/>
                  </a:schemeClr>
                </a:solidFill>
              </a:rPr>
              <a:t>Por ultimo como fase final seria la entrega de los parches a los usuarios por medio de Windows </a:t>
            </a:r>
            <a:r>
              <a:rPr lang="es-PE" altLang="es-PE" dirty="0" err="1">
                <a:solidFill>
                  <a:schemeClr val="bg1">
                    <a:lumMod val="95000"/>
                  </a:schemeClr>
                </a:solidFill>
              </a:rPr>
              <a:t>update</a:t>
            </a:r>
            <a:r>
              <a:rPr lang="es-PE" altLang="es-PE" dirty="0">
                <a:solidFill>
                  <a:schemeClr val="bg1">
                    <a:lumMod val="95000"/>
                  </a:schemeClr>
                </a:solidFill>
              </a:rPr>
              <a:t> </a:t>
            </a:r>
          </a:p>
        </p:txBody>
      </p:sp>
    </p:spTree>
    <p:extLst>
      <p:ext uri="{BB962C8B-B14F-4D97-AF65-F5344CB8AC3E}">
        <p14:creationId xmlns:p14="http://schemas.microsoft.com/office/powerpoint/2010/main" val="28581245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ítulo 7">
            <a:extLst>
              <a:ext uri="{FF2B5EF4-FFF2-40B4-BE49-F238E27FC236}">
                <a16:creationId xmlns:a16="http://schemas.microsoft.com/office/drawing/2014/main" id="{0719E0E7-CFBA-48B5-AA1B-EA5B887F6650}"/>
              </a:ext>
            </a:extLst>
          </p:cNvPr>
          <p:cNvSpPr>
            <a:spLocks noGrp="1"/>
          </p:cNvSpPr>
          <p:nvPr>
            <p:ph type="title"/>
          </p:nvPr>
        </p:nvSpPr>
        <p:spPr bwMode="grayWhite">
          <a:xfrm>
            <a:off x="639808" y="378346"/>
            <a:ext cx="5056083" cy="1419834"/>
          </a:xfrm>
        </p:spPr>
        <p:txBody>
          <a:bodyPr rtlCol="0">
            <a:normAutofit fontScale="90000"/>
          </a:bodyPr>
          <a:lstStyle/>
          <a:p>
            <a:pPr rtl="0"/>
            <a:r>
              <a:rPr lang="es-ES" dirty="0"/>
              <a:t>Criterios para el control de la solución</a:t>
            </a:r>
          </a:p>
        </p:txBody>
      </p:sp>
      <p:sp>
        <p:nvSpPr>
          <p:cNvPr id="4" name="Marcador de texto 3">
            <a:extLst>
              <a:ext uri="{FF2B5EF4-FFF2-40B4-BE49-F238E27FC236}">
                <a16:creationId xmlns:a16="http://schemas.microsoft.com/office/drawing/2014/main" id="{DCA4BA4B-DB5E-418C-8309-2ED941800B3E}"/>
              </a:ext>
            </a:extLst>
          </p:cNvPr>
          <p:cNvSpPr>
            <a:spLocks noGrp="1"/>
          </p:cNvSpPr>
          <p:nvPr>
            <p:ph type="body" idx="1"/>
          </p:nvPr>
        </p:nvSpPr>
        <p:spPr bwMode="grayWhite">
          <a:xfrm>
            <a:off x="774032" y="2660532"/>
            <a:ext cx="3990915" cy="661779"/>
          </a:xfrm>
        </p:spPr>
        <p:txBody>
          <a:bodyPr rtlCol="0"/>
          <a:lstStyle/>
          <a:p>
            <a:pPr rtl="0"/>
            <a:r>
              <a:rPr lang="es-ES" sz="2000" dirty="0"/>
              <a:t>Cumplir los estándares de calidad</a:t>
            </a:r>
          </a:p>
        </p:txBody>
      </p:sp>
      <p:sp>
        <p:nvSpPr>
          <p:cNvPr id="6" name="Marcador de texto 5">
            <a:extLst>
              <a:ext uri="{FF2B5EF4-FFF2-40B4-BE49-F238E27FC236}">
                <a16:creationId xmlns:a16="http://schemas.microsoft.com/office/drawing/2014/main" id="{FA6EDE3F-FD3C-4A2C-837A-5B3420BD5E75}"/>
              </a:ext>
            </a:extLst>
          </p:cNvPr>
          <p:cNvSpPr>
            <a:spLocks noGrp="1"/>
          </p:cNvSpPr>
          <p:nvPr>
            <p:ph type="body" sz="quarter" idx="20"/>
          </p:nvPr>
        </p:nvSpPr>
        <p:spPr bwMode="grayWhite">
          <a:xfrm>
            <a:off x="774031" y="3322311"/>
            <a:ext cx="4365625" cy="1061114"/>
          </a:xfrm>
        </p:spPr>
        <p:txBody>
          <a:bodyPr rtlCol="0">
            <a:noAutofit/>
          </a:bodyPr>
          <a:lstStyle/>
          <a:p>
            <a:pPr rtl="0">
              <a:lnSpc>
                <a:spcPct val="110000"/>
              </a:lnSpc>
            </a:pPr>
            <a:r>
              <a:rPr lang="es-ES" dirty="0"/>
              <a:t>Al entregar un proyecto de software siempre tener en cuenta la calidad en este caso la calidad del parche a entregar a los usuarios</a:t>
            </a:r>
          </a:p>
        </p:txBody>
      </p:sp>
      <p:sp>
        <p:nvSpPr>
          <p:cNvPr id="5" name="Marcador de texto 4">
            <a:extLst>
              <a:ext uri="{FF2B5EF4-FFF2-40B4-BE49-F238E27FC236}">
                <a16:creationId xmlns:a16="http://schemas.microsoft.com/office/drawing/2014/main" id="{A92CB9BD-51FF-4C3D-BDD7-A004B05B152F}"/>
              </a:ext>
            </a:extLst>
          </p:cNvPr>
          <p:cNvSpPr>
            <a:spLocks noGrp="1"/>
          </p:cNvSpPr>
          <p:nvPr>
            <p:ph type="body" idx="18"/>
          </p:nvPr>
        </p:nvSpPr>
        <p:spPr bwMode="grayWhite">
          <a:xfrm>
            <a:off x="6751812" y="2587566"/>
            <a:ext cx="4365625" cy="482806"/>
          </a:xfrm>
        </p:spPr>
        <p:txBody>
          <a:bodyPr rtlCol="0"/>
          <a:lstStyle/>
          <a:p>
            <a:pPr rtl="0"/>
            <a:r>
              <a:rPr lang="es-ES" sz="2000" dirty="0"/>
              <a:t>Máxima seguridad</a:t>
            </a:r>
          </a:p>
        </p:txBody>
      </p:sp>
      <p:sp>
        <p:nvSpPr>
          <p:cNvPr id="7" name="Marcador de texto 6">
            <a:extLst>
              <a:ext uri="{FF2B5EF4-FFF2-40B4-BE49-F238E27FC236}">
                <a16:creationId xmlns:a16="http://schemas.microsoft.com/office/drawing/2014/main" id="{22D6EF90-B98E-4EA6-8AA1-185EE8D4BD25}"/>
              </a:ext>
            </a:extLst>
          </p:cNvPr>
          <p:cNvSpPr>
            <a:spLocks noGrp="1"/>
          </p:cNvSpPr>
          <p:nvPr>
            <p:ph type="body" sz="quarter" idx="21"/>
          </p:nvPr>
        </p:nvSpPr>
        <p:spPr bwMode="grayWhite">
          <a:xfrm>
            <a:off x="6639258" y="3070372"/>
            <a:ext cx="4365625" cy="872454"/>
          </a:xfrm>
        </p:spPr>
        <p:txBody>
          <a:bodyPr rtlCol="0">
            <a:noAutofit/>
          </a:bodyPr>
          <a:lstStyle/>
          <a:p>
            <a:pPr rtl="0">
              <a:lnSpc>
                <a:spcPct val="100000"/>
              </a:lnSpc>
            </a:pPr>
            <a:r>
              <a:rPr lang="es-ES" dirty="0"/>
              <a:t>La seguridad del programa o parche debe ser primera y tiene que tomarse esa seguridad en la entrega y en el desarrollo del parche.</a:t>
            </a:r>
          </a:p>
        </p:txBody>
      </p:sp>
      <p:sp>
        <p:nvSpPr>
          <p:cNvPr id="2" name="Marcador de número de diapositiva 1">
            <a:extLst>
              <a:ext uri="{FF2B5EF4-FFF2-40B4-BE49-F238E27FC236}">
                <a16:creationId xmlns:a16="http://schemas.microsoft.com/office/drawing/2014/main" id="{7D609542-DD6D-4EC5-B1B2-054C2BE79B96}"/>
              </a:ext>
            </a:extLst>
          </p:cNvPr>
          <p:cNvSpPr>
            <a:spLocks noGrp="1"/>
          </p:cNvSpPr>
          <p:nvPr>
            <p:ph type="sldNum" sz="quarter" idx="10"/>
          </p:nvPr>
        </p:nvSpPr>
        <p:spPr bwMode="grayWhite"/>
        <p:txBody>
          <a:bodyPr rtlCol="0"/>
          <a:lstStyle/>
          <a:p>
            <a:pPr rtl="0"/>
            <a:fld id="{D495E168-DA5E-4888-8D8A-92B118324C14}" type="slidenum">
              <a:rPr lang="es-ES" smtClean="0"/>
              <a:pPr rtl="0"/>
              <a:t>8</a:t>
            </a:fld>
            <a:endParaRPr lang="es-ES"/>
          </a:p>
        </p:txBody>
      </p:sp>
      <p:sp>
        <p:nvSpPr>
          <p:cNvPr id="12" name="Marcador de texto 6">
            <a:extLst>
              <a:ext uri="{FF2B5EF4-FFF2-40B4-BE49-F238E27FC236}">
                <a16:creationId xmlns:a16="http://schemas.microsoft.com/office/drawing/2014/main" id="{4FB1DE6C-C410-4126-A023-70632843279C}"/>
              </a:ext>
            </a:extLst>
          </p:cNvPr>
          <p:cNvSpPr txBox="1">
            <a:spLocks/>
          </p:cNvSpPr>
          <p:nvPr/>
        </p:nvSpPr>
        <p:spPr bwMode="grayWhite">
          <a:xfrm>
            <a:off x="774030" y="5397071"/>
            <a:ext cx="4365625" cy="782638"/>
          </a:xfrm>
          <a:prstGeom prst="rect">
            <a:avLst/>
          </a:prstGeom>
        </p:spPr>
        <p:txBody>
          <a:bodyPr vert="horz" lIns="91440" tIns="45720" rIns="91440" bIns="45720" rtlCol="0">
            <a:noAutofit/>
          </a:bodyPr>
          <a:lstStyle>
            <a:lvl1pPr marL="180000" indent="-180000" algn="l" defTabSz="914400" rtl="0" eaLnBrk="1" latinLnBrk="0" hangingPunct="1">
              <a:lnSpc>
                <a:spcPct val="90000"/>
              </a:lnSpc>
              <a:spcBef>
                <a:spcPts val="600"/>
              </a:spcBef>
              <a:buClr>
                <a:schemeClr val="bg2"/>
              </a:buClr>
              <a:buFont typeface="Wingdings" panose="05000000000000000000" pitchFamily="2" charset="2"/>
              <a:buChar char="§"/>
              <a:defRPr sz="1400" kern="1200">
                <a:solidFill>
                  <a:schemeClr val="bg1">
                    <a:lumMod val="7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50000"/>
                    <a:lumOff val="5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s-ES" dirty="0"/>
              <a:t>Ya que el problema es uno de seguridad el tiempo de entrega dele parche es urgente y se tiene </a:t>
            </a:r>
            <a:r>
              <a:rPr lang="es-ES" dirty="0" err="1"/>
              <a:t>ueq</a:t>
            </a:r>
            <a:r>
              <a:rPr lang="es-ES" dirty="0"/>
              <a:t> hacer lo mas rápido que se pueda</a:t>
            </a:r>
          </a:p>
        </p:txBody>
      </p:sp>
      <p:sp>
        <p:nvSpPr>
          <p:cNvPr id="10" name="Marcador de texto 3">
            <a:extLst>
              <a:ext uri="{FF2B5EF4-FFF2-40B4-BE49-F238E27FC236}">
                <a16:creationId xmlns:a16="http://schemas.microsoft.com/office/drawing/2014/main" id="{A194B838-4930-4E5A-98B9-612D3283E685}"/>
              </a:ext>
            </a:extLst>
          </p:cNvPr>
          <p:cNvSpPr txBox="1">
            <a:spLocks/>
          </p:cNvSpPr>
          <p:nvPr/>
        </p:nvSpPr>
        <p:spPr bwMode="grayWhite">
          <a:xfrm>
            <a:off x="774032" y="4559358"/>
            <a:ext cx="3990915" cy="661779"/>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700" b="1" kern="1200">
                <a:solidFill>
                  <a:schemeClr val="bg2"/>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s-ES" sz="2000" dirty="0"/>
              <a:t>Cumplir con el tiempo de entrega</a:t>
            </a:r>
          </a:p>
        </p:txBody>
      </p:sp>
      <p:sp>
        <p:nvSpPr>
          <p:cNvPr id="13" name="Marcador de texto 4">
            <a:extLst>
              <a:ext uri="{FF2B5EF4-FFF2-40B4-BE49-F238E27FC236}">
                <a16:creationId xmlns:a16="http://schemas.microsoft.com/office/drawing/2014/main" id="{A6F1D9B7-3106-4841-B816-4653FBB8BD6E}"/>
              </a:ext>
            </a:extLst>
          </p:cNvPr>
          <p:cNvSpPr txBox="1">
            <a:spLocks/>
          </p:cNvSpPr>
          <p:nvPr/>
        </p:nvSpPr>
        <p:spPr bwMode="grayWhite">
          <a:xfrm>
            <a:off x="6751812" y="4076552"/>
            <a:ext cx="4365625" cy="482806"/>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700" b="1" kern="1200">
                <a:solidFill>
                  <a:schemeClr val="bg2"/>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es-ES" sz="2000" dirty="0"/>
              <a:t>Control de quejas de usuarios</a:t>
            </a:r>
          </a:p>
        </p:txBody>
      </p:sp>
      <p:sp>
        <p:nvSpPr>
          <p:cNvPr id="14" name="Marcador de texto 6">
            <a:extLst>
              <a:ext uri="{FF2B5EF4-FFF2-40B4-BE49-F238E27FC236}">
                <a16:creationId xmlns:a16="http://schemas.microsoft.com/office/drawing/2014/main" id="{167B7617-91A9-4334-B5F2-C677E734D335}"/>
              </a:ext>
            </a:extLst>
          </p:cNvPr>
          <p:cNvSpPr txBox="1">
            <a:spLocks/>
          </p:cNvSpPr>
          <p:nvPr/>
        </p:nvSpPr>
        <p:spPr bwMode="grayWhite">
          <a:xfrm>
            <a:off x="6639257" y="4784910"/>
            <a:ext cx="4365625" cy="872454"/>
          </a:xfrm>
          <a:prstGeom prst="rect">
            <a:avLst/>
          </a:prstGeom>
        </p:spPr>
        <p:txBody>
          <a:bodyPr vert="horz" lIns="91440" tIns="45720" rIns="91440" bIns="45720" rtlCol="0">
            <a:noAutofit/>
          </a:bodyPr>
          <a:lstStyle>
            <a:lvl1pPr marL="180000" indent="-180000" algn="l" defTabSz="914400" rtl="0" eaLnBrk="1" latinLnBrk="0" hangingPunct="1">
              <a:lnSpc>
                <a:spcPct val="90000"/>
              </a:lnSpc>
              <a:spcBef>
                <a:spcPts val="600"/>
              </a:spcBef>
              <a:buClr>
                <a:schemeClr val="bg2"/>
              </a:buClr>
              <a:buFont typeface="Wingdings" panose="05000000000000000000" pitchFamily="2" charset="2"/>
              <a:buChar char="§"/>
              <a:defRPr sz="1400" kern="1200">
                <a:solidFill>
                  <a:schemeClr val="bg1">
                    <a:lumMod val="7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50000"/>
                    <a:lumOff val="50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50000"/>
                    <a:lumOff val="50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50000"/>
                    <a:lumOff val="5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s-ES" dirty="0"/>
              <a:t>Los usuarios estarán mas que todos enojados y es un deber mantener la calma y ofrecer soluciones momentáneas y </a:t>
            </a:r>
            <a:r>
              <a:rPr lang="es-ES" dirty="0" err="1"/>
              <a:t>rapidas</a:t>
            </a:r>
            <a:endParaRPr lang="es-ES" dirty="0"/>
          </a:p>
        </p:txBody>
      </p:sp>
    </p:spTree>
    <p:extLst>
      <p:ext uri="{BB962C8B-B14F-4D97-AF65-F5344CB8AC3E}">
        <p14:creationId xmlns:p14="http://schemas.microsoft.com/office/powerpoint/2010/main" val="8029416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Marcador de posición de imagen 15" descr="Edificio blanco bajo cielo azul en vista de plano contrapicado">
            <a:extLst>
              <a:ext uri="{FF2B5EF4-FFF2-40B4-BE49-F238E27FC236}">
                <a16:creationId xmlns:a16="http://schemas.microsoft.com/office/drawing/2014/main" id="{CEE1712F-10B7-44A0-8ED1-5933874A301C}"/>
              </a:ext>
            </a:extLst>
          </p:cNvPr>
          <p:cNvPicPr>
            <a:picLocks noGrp="1" noChangeAspect="1"/>
          </p:cNvPicPr>
          <p:nvPr>
            <p:ph type="pic" sz="quarter" idx="14"/>
          </p:nvPr>
        </p:nvPicPr>
        <p:blipFill>
          <a:blip r:embed="rId3"/>
          <a:srcRect t="7642" b="7642"/>
          <a:stretch>
            <a:fillRect/>
          </a:stretch>
        </p:blipFill>
        <p:spPr/>
      </p:pic>
      <p:sp>
        <p:nvSpPr>
          <p:cNvPr id="4" name="Título 3">
            <a:extLst>
              <a:ext uri="{FF2B5EF4-FFF2-40B4-BE49-F238E27FC236}">
                <a16:creationId xmlns:a16="http://schemas.microsoft.com/office/drawing/2014/main" id="{2E4FFE8E-5987-44EA-AF65-5CFA15DD7653}"/>
              </a:ext>
            </a:extLst>
          </p:cNvPr>
          <p:cNvSpPr>
            <a:spLocks noGrp="1"/>
          </p:cNvSpPr>
          <p:nvPr>
            <p:ph type="title"/>
          </p:nvPr>
        </p:nvSpPr>
        <p:spPr bwMode="auto"/>
        <p:txBody>
          <a:bodyPr rtlCol="0">
            <a:normAutofit/>
          </a:bodyPr>
          <a:lstStyle/>
          <a:p>
            <a:pPr rtl="0"/>
            <a:r>
              <a:rPr lang="es-ES" dirty="0"/>
              <a:t>Conclusión</a:t>
            </a:r>
          </a:p>
        </p:txBody>
      </p:sp>
      <p:sp>
        <p:nvSpPr>
          <p:cNvPr id="5" name="Marcador de texto 4">
            <a:extLst>
              <a:ext uri="{FF2B5EF4-FFF2-40B4-BE49-F238E27FC236}">
                <a16:creationId xmlns:a16="http://schemas.microsoft.com/office/drawing/2014/main" id="{5B4E4515-E409-46A3-BF8E-A723CC4A9068}"/>
              </a:ext>
            </a:extLst>
          </p:cNvPr>
          <p:cNvSpPr>
            <a:spLocks noGrp="1"/>
          </p:cNvSpPr>
          <p:nvPr>
            <p:ph type="body" sz="quarter" idx="13"/>
          </p:nvPr>
        </p:nvSpPr>
        <p:spPr bwMode="auto">
          <a:xfrm>
            <a:off x="774032" y="1880794"/>
            <a:ext cx="10518598" cy="2179478"/>
          </a:xfrm>
        </p:spPr>
        <p:txBody>
          <a:bodyPr rtlCol="0">
            <a:normAutofit fontScale="85000" lnSpcReduction="20000"/>
          </a:bodyPr>
          <a:lstStyle/>
          <a:p>
            <a:pPr rtl="0"/>
            <a:r>
              <a:rPr lang="es-ES" dirty="0">
                <a:solidFill>
                  <a:srgbClr val="FFC000"/>
                </a:solidFill>
              </a:rPr>
              <a:t>En conclusión la respuesta ante cualquier problema debe ser rápido y efectivo para que cualquier daño ala empresa y a sus usuarios se mínima o nula, por ende también la empresa siempre debe velar por los usuarios y ofrecerles soluciones rápidas que en el transcurrir del tiempo se puedan mejorar, en el caso de la empresa Intel y yo como solución di la solución a cada usuario y empresa con la que se trabaja, la desactivación de la tecnología de </a:t>
            </a:r>
            <a:r>
              <a:rPr lang="es-ES" dirty="0" err="1">
                <a:solidFill>
                  <a:srgbClr val="FFC000"/>
                </a:solidFill>
              </a:rPr>
              <a:t>hiperprocesos</a:t>
            </a:r>
            <a:r>
              <a:rPr lang="es-ES" dirty="0">
                <a:solidFill>
                  <a:srgbClr val="FFC000"/>
                </a:solidFill>
              </a:rPr>
              <a:t> que aceleraba la respuesta de los procesadores, al desactivar esta tecnología los procesadores no trabajarían a su máxima capacidad pero contarían con una mejor seguridad, esto solo seria momentáneo hasta que se sacara un parche para cubrir esta vulnerabilidad.</a:t>
            </a:r>
          </a:p>
          <a:p>
            <a:pPr rtl="0"/>
            <a:r>
              <a:rPr lang="es-ES" dirty="0">
                <a:solidFill>
                  <a:srgbClr val="FFC000"/>
                </a:solidFill>
              </a:rPr>
              <a:t>Esta solución seria rápida y que todo fabricante y usuario podría aplicar en cada computador.</a:t>
            </a:r>
          </a:p>
        </p:txBody>
      </p:sp>
      <p:sp>
        <p:nvSpPr>
          <p:cNvPr id="2" name="Marcador de número de diapositiva 1">
            <a:extLst>
              <a:ext uri="{FF2B5EF4-FFF2-40B4-BE49-F238E27FC236}">
                <a16:creationId xmlns:a16="http://schemas.microsoft.com/office/drawing/2014/main" id="{BF53D04A-7D1E-45D0-9B0B-7BDFC553B4F7}"/>
              </a:ext>
            </a:extLst>
          </p:cNvPr>
          <p:cNvSpPr>
            <a:spLocks noGrp="1"/>
          </p:cNvSpPr>
          <p:nvPr>
            <p:ph type="sldNum" sz="quarter" idx="10"/>
          </p:nvPr>
        </p:nvSpPr>
        <p:spPr/>
        <p:txBody>
          <a:bodyPr rtlCol="0"/>
          <a:lstStyle/>
          <a:p>
            <a:pPr rtl="0"/>
            <a:fld id="{D495E168-DA5E-4888-8D8A-92B118324C14}" type="slidenum">
              <a:rPr lang="es-ES" smtClean="0"/>
              <a:pPr rtl="0"/>
              <a:t>9</a:t>
            </a:fld>
            <a:endParaRPr lang="es-ES"/>
          </a:p>
        </p:txBody>
      </p:sp>
    </p:spTree>
    <p:extLst>
      <p:ext uri="{BB962C8B-B14F-4D97-AF65-F5344CB8AC3E}">
        <p14:creationId xmlns:p14="http://schemas.microsoft.com/office/powerpoint/2010/main" val="13557619"/>
      </p:ext>
    </p:extLst>
  </p:cSld>
  <p:clrMapOvr>
    <a:masterClrMapping/>
  </p:clrMapOvr>
</p:sld>
</file>

<file path=ppt/theme/theme1.xml><?xml version="1.0" encoding="utf-8"?>
<a:theme xmlns:a="http://schemas.openxmlformats.org/drawingml/2006/main" name="Tema de Office">
  <a:themeElements>
    <a:clrScheme name="Custom 25">
      <a:dk1>
        <a:sysClr val="windowText" lastClr="000000"/>
      </a:dk1>
      <a:lt1>
        <a:sysClr val="window" lastClr="FFFFFF"/>
      </a:lt1>
      <a:dk2>
        <a:srgbClr val="FFCD00"/>
      </a:dk2>
      <a:lt2>
        <a:srgbClr val="00AEDE"/>
      </a:lt2>
      <a:accent1>
        <a:srgbClr val="002E62"/>
      </a:accent1>
      <a:accent2>
        <a:srgbClr val="004CB9"/>
      </a:accent2>
      <a:accent3>
        <a:srgbClr val="FF9D00"/>
      </a:accent3>
      <a:accent4>
        <a:srgbClr val="57A773"/>
      </a:accent4>
      <a:accent5>
        <a:srgbClr val="D11149"/>
      </a:accent5>
      <a:accent6>
        <a:srgbClr val="00111F"/>
      </a:accent6>
      <a:hlink>
        <a:srgbClr val="FFFFFF"/>
      </a:hlink>
      <a:folHlink>
        <a:srgbClr val="FFFFFF"/>
      </a:folHlink>
    </a:clrScheme>
    <a:fontScheme name="Custom 22">
      <a:majorFont>
        <a:latin typeface="Verdana"/>
        <a:ea typeface=""/>
        <a:cs typeface=""/>
      </a:majorFont>
      <a:minorFont>
        <a:latin typeface="Lucida Grand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solidFill>
        <a:ln w="12700" cap="flat">
          <a:noFill/>
          <a:prstDash val="solid"/>
          <a:miter/>
        </a:ln>
      </a:spPr>
      <a:bodyPr rtlCol="0" anchor="ctr"/>
      <a:lstStyle>
        <a:defPPr algn="l">
          <a:defRPr dirty="0"/>
        </a:defPPr>
      </a:lstStyle>
    </a:spDef>
  </a:objectDefaults>
  <a:extraClrSchemeLst/>
  <a:extLst>
    <a:ext uri="{05A4C25C-085E-4340-85A3-A5531E510DB2}">
      <thm15:themeFamily xmlns:thm15="http://schemas.microsoft.com/office/thememl/2012/main" name="Office_30677704_TF45331398" id="{7B17669D-3993-46FF-9D57-72D6711C80A1}" vid="{6E7079E0-5D52-42C6-BBB3-6371C3B42A2D}"/>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Props1.xml><?xml version="1.0" encoding="utf-8"?>
<ds:datastoreItem xmlns:ds="http://schemas.openxmlformats.org/officeDocument/2006/customXml" ds:itemID="{8C5154C8-4BB5-43F2-9F6C-5E79271A0D50}">
  <ds:schemaRefs>
    <ds:schemaRef ds:uri="http://schemas.microsoft.com/sharepoint/v3/contenttype/forms"/>
  </ds:schemaRefs>
</ds:datastoreItem>
</file>

<file path=customXml/itemProps2.xml><?xml version="1.0" encoding="utf-8"?>
<ds:datastoreItem xmlns:ds="http://schemas.openxmlformats.org/officeDocument/2006/customXml" ds:itemID="{F2807890-83DC-4772-9CAD-F7CB30099A1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47A0EF5-23A9-4627-BC46-745B7DD804D2}">
  <ds:schemaRefs>
    <ds:schemaRef ds:uri="http://schemas.microsoft.com/office/2006/metadata/properties"/>
    <ds:schemaRef ds:uri="http://schemas.microsoft.com/office/infopath/2007/PartnerControls"/>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emplate>Presentación universal</Template>
  <TotalTime>0</TotalTime>
  <Words>988</Words>
  <Application>Microsoft Office PowerPoint</Application>
  <PresentationFormat>Panorámica</PresentationFormat>
  <Paragraphs>61</Paragraphs>
  <Slides>10</Slides>
  <Notes>10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10</vt:i4>
      </vt:variant>
    </vt:vector>
  </HeadingPairs>
  <TitlesOfParts>
    <vt:vector size="16" baseType="lpstr">
      <vt:lpstr>Arial</vt:lpstr>
      <vt:lpstr>Calibri</vt:lpstr>
      <vt:lpstr>Lucida Grande</vt:lpstr>
      <vt:lpstr>Verdana</vt:lpstr>
      <vt:lpstr>Wingdings</vt:lpstr>
      <vt:lpstr>Tema de Office</vt:lpstr>
      <vt:lpstr>ANALISIS DEL CASO DE INTEL</vt:lpstr>
      <vt:lpstr>Problema</vt:lpstr>
      <vt:lpstr>Problema</vt:lpstr>
      <vt:lpstr>Causas del Problema</vt:lpstr>
      <vt:lpstr>Responsables del Problema</vt:lpstr>
      <vt:lpstr>Posible Solucion</vt:lpstr>
      <vt:lpstr>Plan de Acción para Resolver el Problema</vt:lpstr>
      <vt:lpstr>Criterios para el control de la solución</vt:lpstr>
      <vt:lpstr>Conclusión</vt:lpstr>
      <vt:lpstr>MUCHAS GRACIAS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2020-06-30T01:52:38Z</dcterms:created>
  <dcterms:modified xsi:type="dcterms:W3CDTF">2020-06-30T05:22:44Z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